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256" r:id="rId5"/>
    <p:sldId id="334" r:id="rId6"/>
    <p:sldId id="344" r:id="rId7"/>
    <p:sldId id="2147473531" r:id="rId8"/>
    <p:sldId id="2147473529" r:id="rId9"/>
    <p:sldId id="2147473532" r:id="rId10"/>
    <p:sldId id="2147473526" r:id="rId11"/>
    <p:sldId id="2147473533" r:id="rId12"/>
    <p:sldId id="2147473527" r:id="rId13"/>
    <p:sldId id="2147473530" r:id="rId14"/>
    <p:sldId id="343" r:id="rId15"/>
    <p:sldId id="273"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6261" autoAdjust="0"/>
  </p:normalViewPr>
  <p:slideViewPr>
    <p:cSldViewPr>
      <p:cViewPr varScale="1">
        <p:scale>
          <a:sx n="107" d="100"/>
          <a:sy n="107" d="100"/>
        </p:scale>
        <p:origin x="552"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larico, Salvatore" userId="5d77538d-074a-40aa-89bc-3bddcdff28e1" providerId="ADAL" clId="{2FBF9393-3529-472C-B154-66254BB135D7}"/>
    <pc:docChg chg="undo custSel modSld">
      <pc:chgData name="Talarico, Salvatore" userId="5d77538d-074a-40aa-89bc-3bddcdff28e1" providerId="ADAL" clId="{2FBF9393-3529-472C-B154-66254BB135D7}" dt="2024-01-09T02:02:02.979" v="205" actId="108"/>
      <pc:docMkLst>
        <pc:docMk/>
      </pc:docMkLst>
      <pc:sldChg chg="modSp mod">
        <pc:chgData name="Talarico, Salvatore" userId="5d77538d-074a-40aa-89bc-3bddcdff28e1" providerId="ADAL" clId="{2FBF9393-3529-472C-B154-66254BB135D7}" dt="2024-01-08T23:32:01.663" v="36" actId="20577"/>
        <pc:sldMkLst>
          <pc:docMk/>
          <pc:sldMk cId="551391497" sldId="334"/>
        </pc:sldMkLst>
        <pc:spChg chg="mod">
          <ac:chgData name="Talarico, Salvatore" userId="5d77538d-074a-40aa-89bc-3bddcdff28e1" providerId="ADAL" clId="{2FBF9393-3529-472C-B154-66254BB135D7}" dt="2024-01-08T23:32:01.663" v="36" actId="20577"/>
          <ac:spMkLst>
            <pc:docMk/>
            <pc:sldMk cId="551391497" sldId="334"/>
            <ac:spMk id="3" creationId="{6022ABF0-32CA-B3DC-4DE9-DC9319F214B3}"/>
          </ac:spMkLst>
        </pc:spChg>
      </pc:sldChg>
      <pc:sldChg chg="modSp mod">
        <pc:chgData name="Talarico, Salvatore" userId="5d77538d-074a-40aa-89bc-3bddcdff28e1" providerId="ADAL" clId="{2FBF9393-3529-472C-B154-66254BB135D7}" dt="2024-01-09T02:02:02.979" v="205" actId="108"/>
        <pc:sldMkLst>
          <pc:docMk/>
          <pc:sldMk cId="1315213288" sldId="343"/>
        </pc:sldMkLst>
        <pc:spChg chg="mod">
          <ac:chgData name="Talarico, Salvatore" userId="5d77538d-074a-40aa-89bc-3bddcdff28e1" providerId="ADAL" clId="{2FBF9393-3529-472C-B154-66254BB135D7}" dt="2024-01-09T02:02:02.979" v="205" actId="108"/>
          <ac:spMkLst>
            <pc:docMk/>
            <pc:sldMk cId="1315213288" sldId="343"/>
            <ac:spMk id="3" creationId="{68E63551-2142-AFEF-621D-BCD9B8AB6207}"/>
          </ac:spMkLst>
        </pc:spChg>
      </pc:sldChg>
      <pc:sldChg chg="modSp mod">
        <pc:chgData name="Talarico, Salvatore" userId="5d77538d-074a-40aa-89bc-3bddcdff28e1" providerId="ADAL" clId="{2FBF9393-3529-472C-B154-66254BB135D7}" dt="2024-01-09T01:13:30.995" v="171"/>
        <pc:sldMkLst>
          <pc:docMk/>
          <pc:sldMk cId="1497764153" sldId="2147473526"/>
        </pc:sldMkLst>
        <pc:spChg chg="mod">
          <ac:chgData name="Talarico, Salvatore" userId="5d77538d-074a-40aa-89bc-3bddcdff28e1" providerId="ADAL" clId="{2FBF9393-3529-472C-B154-66254BB135D7}" dt="2024-01-09T01:13:30.995" v="171"/>
          <ac:spMkLst>
            <pc:docMk/>
            <pc:sldMk cId="1497764153" sldId="2147473526"/>
            <ac:spMk id="9" creationId="{7D5D5A8C-35BB-1EB7-60B8-20EA83A9B1C8}"/>
          </ac:spMkLst>
        </pc:spChg>
      </pc:sldChg>
      <pc:sldChg chg="modSp mod">
        <pc:chgData name="Talarico, Salvatore" userId="5d77538d-074a-40aa-89bc-3bddcdff28e1" providerId="ADAL" clId="{2FBF9393-3529-472C-B154-66254BB135D7}" dt="2024-01-09T01:24:28.443" v="183" actId="1076"/>
        <pc:sldMkLst>
          <pc:docMk/>
          <pc:sldMk cId="870006154" sldId="2147473527"/>
        </pc:sldMkLst>
        <pc:spChg chg="mod">
          <ac:chgData name="Talarico, Salvatore" userId="5d77538d-074a-40aa-89bc-3bddcdff28e1" providerId="ADAL" clId="{2FBF9393-3529-472C-B154-66254BB135D7}" dt="2024-01-09T01:24:25.020" v="182" actId="1076"/>
          <ac:spMkLst>
            <pc:docMk/>
            <pc:sldMk cId="870006154" sldId="2147473527"/>
            <ac:spMk id="105" creationId="{D7642D23-EA8B-970F-22B4-BA033639F3DF}"/>
          </ac:spMkLst>
        </pc:spChg>
        <pc:spChg chg="mod">
          <ac:chgData name="Talarico, Salvatore" userId="5d77538d-074a-40aa-89bc-3bddcdff28e1" providerId="ADAL" clId="{2FBF9393-3529-472C-B154-66254BB135D7}" dt="2024-01-09T01:22:12.511" v="181"/>
          <ac:spMkLst>
            <pc:docMk/>
            <pc:sldMk cId="870006154" sldId="2147473527"/>
            <ac:spMk id="120" creationId="{9212D210-99D4-4865-CCE3-C68FCE616D6C}"/>
          </ac:spMkLst>
        </pc:spChg>
        <pc:spChg chg="mod">
          <ac:chgData name="Talarico, Salvatore" userId="5d77538d-074a-40aa-89bc-3bddcdff28e1" providerId="ADAL" clId="{2FBF9393-3529-472C-B154-66254BB135D7}" dt="2024-01-09T01:24:28.443" v="183" actId="1076"/>
          <ac:spMkLst>
            <pc:docMk/>
            <pc:sldMk cId="870006154" sldId="2147473527"/>
            <ac:spMk id="135" creationId="{534CE158-830C-85B2-AF4C-3D683472EA9B}"/>
          </ac:spMkLst>
        </pc:spChg>
      </pc:sldChg>
      <pc:sldChg chg="modSp mod">
        <pc:chgData name="Talarico, Salvatore" userId="5d77538d-074a-40aa-89bc-3bddcdff28e1" providerId="ADAL" clId="{2FBF9393-3529-472C-B154-66254BB135D7}" dt="2024-01-09T00:53:08.170" v="157" actId="20577"/>
        <pc:sldMkLst>
          <pc:docMk/>
          <pc:sldMk cId="423885218" sldId="2147473529"/>
        </pc:sldMkLst>
        <pc:spChg chg="mod">
          <ac:chgData name="Talarico, Salvatore" userId="5d77538d-074a-40aa-89bc-3bddcdff28e1" providerId="ADAL" clId="{2FBF9393-3529-472C-B154-66254BB135D7}" dt="2024-01-09T00:53:08.170" v="157" actId="20577"/>
          <ac:spMkLst>
            <pc:docMk/>
            <pc:sldMk cId="423885218" sldId="2147473529"/>
            <ac:spMk id="19" creationId="{A60DD87A-FD24-79D6-B9E1-FCCFD1C10B33}"/>
          </ac:spMkLst>
        </pc:spChg>
      </pc:sldChg>
      <pc:sldChg chg="addSp delSp modSp mod">
        <pc:chgData name="Talarico, Salvatore" userId="5d77538d-074a-40aa-89bc-3bddcdff28e1" providerId="ADAL" clId="{2FBF9393-3529-472C-B154-66254BB135D7}" dt="2024-01-09T01:42:30.008" v="203" actId="1076"/>
        <pc:sldMkLst>
          <pc:docMk/>
          <pc:sldMk cId="524413096" sldId="2147473530"/>
        </pc:sldMkLst>
        <pc:spChg chg="add mod">
          <ac:chgData name="Talarico, Salvatore" userId="5d77538d-074a-40aa-89bc-3bddcdff28e1" providerId="ADAL" clId="{2FBF9393-3529-472C-B154-66254BB135D7}" dt="2024-01-09T01:37:34.381" v="199" actId="1076"/>
          <ac:spMkLst>
            <pc:docMk/>
            <pc:sldMk cId="524413096" sldId="2147473530"/>
            <ac:spMk id="5" creationId="{D2D6AA93-34BE-D089-367A-0BF2C8A06286}"/>
          </ac:spMkLst>
        </pc:spChg>
        <pc:spChg chg="mod">
          <ac:chgData name="Talarico, Salvatore" userId="5d77538d-074a-40aa-89bc-3bddcdff28e1" providerId="ADAL" clId="{2FBF9393-3529-472C-B154-66254BB135D7}" dt="2024-01-09T01:30:20.691" v="196" actId="20577"/>
          <ac:spMkLst>
            <pc:docMk/>
            <pc:sldMk cId="524413096" sldId="2147473530"/>
            <ac:spMk id="14" creationId="{026C88D8-8767-58E4-FB5F-52039AABAF0B}"/>
          </ac:spMkLst>
        </pc:spChg>
        <pc:spChg chg="mod">
          <ac:chgData name="Talarico, Salvatore" userId="5d77538d-074a-40aa-89bc-3bddcdff28e1" providerId="ADAL" clId="{2FBF9393-3529-472C-B154-66254BB135D7}" dt="2024-01-09T01:26:57.084" v="189" actId="1076"/>
          <ac:spMkLst>
            <pc:docMk/>
            <pc:sldMk cId="524413096" sldId="2147473530"/>
            <ac:spMk id="15" creationId="{7EE15D20-BDAF-DC20-77A8-080B6D73BB2B}"/>
          </ac:spMkLst>
        </pc:spChg>
        <pc:spChg chg="del">
          <ac:chgData name="Talarico, Salvatore" userId="5d77538d-074a-40aa-89bc-3bddcdff28e1" providerId="ADAL" clId="{2FBF9393-3529-472C-B154-66254BB135D7}" dt="2024-01-09T01:26:39.281" v="184" actId="478"/>
          <ac:spMkLst>
            <pc:docMk/>
            <pc:sldMk cId="524413096" sldId="2147473530"/>
            <ac:spMk id="16" creationId="{4A738E74-4E10-1381-E0B0-5B41D0A2B927}"/>
          </ac:spMkLst>
        </pc:spChg>
        <pc:spChg chg="mod">
          <ac:chgData name="Talarico, Salvatore" userId="5d77538d-074a-40aa-89bc-3bddcdff28e1" providerId="ADAL" clId="{2FBF9393-3529-472C-B154-66254BB135D7}" dt="2024-01-09T01:37:57.327" v="202" actId="1076"/>
          <ac:spMkLst>
            <pc:docMk/>
            <pc:sldMk cId="524413096" sldId="2147473530"/>
            <ac:spMk id="17" creationId="{83A8411B-DC92-43DD-2C76-09300D5AEEA4}"/>
          </ac:spMkLst>
        </pc:spChg>
        <pc:spChg chg="mod">
          <ac:chgData name="Talarico, Salvatore" userId="5d77538d-074a-40aa-89bc-3bddcdff28e1" providerId="ADAL" clId="{2FBF9393-3529-472C-B154-66254BB135D7}" dt="2024-01-09T01:42:30.008" v="203" actId="1076"/>
          <ac:spMkLst>
            <pc:docMk/>
            <pc:sldMk cId="524413096" sldId="2147473530"/>
            <ac:spMk id="24" creationId="{268EB430-E48E-D3A9-DCD9-4478EE72A1CF}"/>
          </ac:spMkLst>
        </pc:spChg>
        <pc:grpChg chg="mod">
          <ac:chgData name="Talarico, Salvatore" userId="5d77538d-074a-40aa-89bc-3bddcdff28e1" providerId="ADAL" clId="{2FBF9393-3529-472C-B154-66254BB135D7}" dt="2024-01-09T01:26:51.400" v="188" actId="1035"/>
          <ac:grpSpMkLst>
            <pc:docMk/>
            <pc:sldMk cId="524413096" sldId="2147473530"/>
            <ac:grpSpMk id="25" creationId="{8D001738-2BDE-2166-8520-70CD72A27966}"/>
          </ac:grpSpMkLst>
        </pc:grpChg>
        <pc:grpChg chg="mod">
          <ac:chgData name="Talarico, Salvatore" userId="5d77538d-074a-40aa-89bc-3bddcdff28e1" providerId="ADAL" clId="{2FBF9393-3529-472C-B154-66254BB135D7}" dt="2024-01-09T01:26:51.400" v="188" actId="1035"/>
          <ac:grpSpMkLst>
            <pc:docMk/>
            <pc:sldMk cId="524413096" sldId="2147473530"/>
            <ac:grpSpMk id="26" creationId="{C88D3E44-6CB0-4907-C192-BF280522CD69}"/>
          </ac:grpSpMkLst>
        </pc:grpChg>
      </pc:sldChg>
      <pc:sldChg chg="addSp modSp mod">
        <pc:chgData name="Talarico, Salvatore" userId="5d77538d-074a-40aa-89bc-3bddcdff28e1" providerId="ADAL" clId="{2FBF9393-3529-472C-B154-66254BB135D7}" dt="2024-01-08T23:36:09.561" v="80" actId="14100"/>
        <pc:sldMkLst>
          <pc:docMk/>
          <pc:sldMk cId="580700625" sldId="2147473531"/>
        </pc:sldMkLst>
        <pc:spChg chg="add mod">
          <ac:chgData name="Talarico, Salvatore" userId="5d77538d-074a-40aa-89bc-3bddcdff28e1" providerId="ADAL" clId="{2FBF9393-3529-472C-B154-66254BB135D7}" dt="2024-01-08T23:36:09.561" v="80" actId="14100"/>
          <ac:spMkLst>
            <pc:docMk/>
            <pc:sldMk cId="580700625" sldId="2147473531"/>
            <ac:spMk id="3" creationId="{61C08959-0A8A-435D-D2D0-58380582639A}"/>
          </ac:spMkLst>
        </pc:spChg>
        <pc:spChg chg="add mod">
          <ac:chgData name="Talarico, Salvatore" userId="5d77538d-074a-40aa-89bc-3bddcdff28e1" providerId="ADAL" clId="{2FBF9393-3529-472C-B154-66254BB135D7}" dt="2024-01-08T23:36:03.946" v="79" actId="692"/>
          <ac:spMkLst>
            <pc:docMk/>
            <pc:sldMk cId="580700625" sldId="2147473531"/>
            <ac:spMk id="5" creationId="{D8DA2308-9733-5F80-17CF-51700E6C10FE}"/>
          </ac:spMkLst>
        </pc:spChg>
        <pc:spChg chg="add mod">
          <ac:chgData name="Talarico, Salvatore" userId="5d77538d-074a-40aa-89bc-3bddcdff28e1" providerId="ADAL" clId="{2FBF9393-3529-472C-B154-66254BB135D7}" dt="2024-01-08T23:36:03.946" v="79" actId="692"/>
          <ac:spMkLst>
            <pc:docMk/>
            <pc:sldMk cId="580700625" sldId="2147473531"/>
            <ac:spMk id="7" creationId="{6C3E5A86-FE8C-539A-AE94-D735487254CD}"/>
          </ac:spMkLst>
        </pc:spChg>
        <pc:spChg chg="add mod">
          <ac:chgData name="Talarico, Salvatore" userId="5d77538d-074a-40aa-89bc-3bddcdff28e1" providerId="ADAL" clId="{2FBF9393-3529-472C-B154-66254BB135D7}" dt="2024-01-08T23:36:03.946" v="79" actId="692"/>
          <ac:spMkLst>
            <pc:docMk/>
            <pc:sldMk cId="580700625" sldId="2147473531"/>
            <ac:spMk id="9" creationId="{ACF83CE5-03E6-000B-0A07-66EE149A0E50}"/>
          </ac:spMkLst>
        </pc:spChg>
        <pc:spChg chg="add mod">
          <ac:chgData name="Talarico, Salvatore" userId="5d77538d-074a-40aa-89bc-3bddcdff28e1" providerId="ADAL" clId="{2FBF9393-3529-472C-B154-66254BB135D7}" dt="2024-01-08T23:36:03.946" v="79" actId="692"/>
          <ac:spMkLst>
            <pc:docMk/>
            <pc:sldMk cId="580700625" sldId="2147473531"/>
            <ac:spMk id="10" creationId="{7959A3ED-CE19-09B5-B6A0-78E0A4A13974}"/>
          </ac:spMkLst>
        </pc:spChg>
        <pc:spChg chg="add mod">
          <ac:chgData name="Talarico, Salvatore" userId="5d77538d-074a-40aa-89bc-3bddcdff28e1" providerId="ADAL" clId="{2FBF9393-3529-472C-B154-66254BB135D7}" dt="2024-01-08T23:36:03.946" v="79" actId="692"/>
          <ac:spMkLst>
            <pc:docMk/>
            <pc:sldMk cId="580700625" sldId="2147473531"/>
            <ac:spMk id="11" creationId="{53E0DDCC-BCEB-CEF4-B37A-A7A61EB93531}"/>
          </ac:spMkLst>
        </pc:spChg>
        <pc:spChg chg="add mod">
          <ac:chgData name="Talarico, Salvatore" userId="5d77538d-074a-40aa-89bc-3bddcdff28e1" providerId="ADAL" clId="{2FBF9393-3529-472C-B154-66254BB135D7}" dt="2024-01-08T23:36:03.946" v="79" actId="692"/>
          <ac:spMkLst>
            <pc:docMk/>
            <pc:sldMk cId="580700625" sldId="2147473531"/>
            <ac:spMk id="12" creationId="{FBC22364-FABF-2B50-6AD4-D0E1C5741660}"/>
          </ac:spMkLst>
        </pc:spChg>
        <pc:spChg chg="add mod">
          <ac:chgData name="Talarico, Salvatore" userId="5d77538d-074a-40aa-89bc-3bddcdff28e1" providerId="ADAL" clId="{2FBF9393-3529-472C-B154-66254BB135D7}" dt="2024-01-08T23:35:49.025" v="76" actId="571"/>
          <ac:spMkLst>
            <pc:docMk/>
            <pc:sldMk cId="580700625" sldId="2147473531"/>
            <ac:spMk id="14" creationId="{814C97A6-683D-9F21-7F1A-F20763956C04}"/>
          </ac:spMkLst>
        </pc:spChg>
        <pc:spChg chg="add mod">
          <ac:chgData name="Talarico, Salvatore" userId="5d77538d-074a-40aa-89bc-3bddcdff28e1" providerId="ADAL" clId="{2FBF9393-3529-472C-B154-66254BB135D7}" dt="2024-01-08T23:35:49.025" v="76" actId="571"/>
          <ac:spMkLst>
            <pc:docMk/>
            <pc:sldMk cId="580700625" sldId="2147473531"/>
            <ac:spMk id="15" creationId="{3421D742-1B68-B781-D95E-E1E5B5EA7BDE}"/>
          </ac:spMkLst>
        </pc:spChg>
        <pc:spChg chg="add mod">
          <ac:chgData name="Talarico, Salvatore" userId="5d77538d-074a-40aa-89bc-3bddcdff28e1" providerId="ADAL" clId="{2FBF9393-3529-472C-B154-66254BB135D7}" dt="2024-01-08T23:35:49.025" v="76" actId="571"/>
          <ac:spMkLst>
            <pc:docMk/>
            <pc:sldMk cId="580700625" sldId="2147473531"/>
            <ac:spMk id="16" creationId="{2B5B3806-C028-BE70-9EFB-AA3620783152}"/>
          </ac:spMkLst>
        </pc:spChg>
        <pc:spChg chg="add mod">
          <ac:chgData name="Talarico, Salvatore" userId="5d77538d-074a-40aa-89bc-3bddcdff28e1" providerId="ADAL" clId="{2FBF9393-3529-472C-B154-66254BB135D7}" dt="2024-01-08T23:35:49.025" v="76" actId="571"/>
          <ac:spMkLst>
            <pc:docMk/>
            <pc:sldMk cId="580700625" sldId="2147473531"/>
            <ac:spMk id="17" creationId="{936F668D-6928-1536-F278-FD48AF5BDAE3}"/>
          </ac:spMkLst>
        </pc:spChg>
        <pc:spChg chg="add mod">
          <ac:chgData name="Talarico, Salvatore" userId="5d77538d-074a-40aa-89bc-3bddcdff28e1" providerId="ADAL" clId="{2FBF9393-3529-472C-B154-66254BB135D7}" dt="2024-01-08T23:35:49.025" v="76" actId="571"/>
          <ac:spMkLst>
            <pc:docMk/>
            <pc:sldMk cId="580700625" sldId="2147473531"/>
            <ac:spMk id="18" creationId="{A29E349E-9B48-6C70-799F-D9EDAAD578EC}"/>
          </ac:spMkLst>
        </pc:spChg>
        <pc:spChg chg="add mod">
          <ac:chgData name="Talarico, Salvatore" userId="5d77538d-074a-40aa-89bc-3bddcdff28e1" providerId="ADAL" clId="{2FBF9393-3529-472C-B154-66254BB135D7}" dt="2024-01-08T23:35:49.025" v="76" actId="571"/>
          <ac:spMkLst>
            <pc:docMk/>
            <pc:sldMk cId="580700625" sldId="2147473531"/>
            <ac:spMk id="19" creationId="{B4B01B50-255D-D83A-6619-39EF9E1027F6}"/>
          </ac:spMkLst>
        </pc:spChg>
        <pc:spChg chg="add mod">
          <ac:chgData name="Talarico, Salvatore" userId="5d77538d-074a-40aa-89bc-3bddcdff28e1" providerId="ADAL" clId="{2FBF9393-3529-472C-B154-66254BB135D7}" dt="2024-01-08T23:35:49.025" v="76" actId="571"/>
          <ac:spMkLst>
            <pc:docMk/>
            <pc:sldMk cId="580700625" sldId="2147473531"/>
            <ac:spMk id="20" creationId="{92248E39-0C1F-2474-B814-7098F2EC7EA0}"/>
          </ac:spMkLst>
        </pc:spChg>
        <pc:spChg chg="mod">
          <ac:chgData name="Talarico, Salvatore" userId="5d77538d-074a-40aa-89bc-3bddcdff28e1" providerId="ADAL" clId="{2FBF9393-3529-472C-B154-66254BB135D7}" dt="2024-01-08T23:34:12.777" v="60" actId="1076"/>
          <ac:spMkLst>
            <pc:docMk/>
            <pc:sldMk cId="580700625" sldId="2147473531"/>
            <ac:spMk id="34" creationId="{EC600FF2-0DED-C8FC-7E32-34680973818F}"/>
          </ac:spMkLst>
        </pc:spChg>
        <pc:spChg chg="mod">
          <ac:chgData name="Talarico, Salvatore" userId="5d77538d-074a-40aa-89bc-3bddcdff28e1" providerId="ADAL" clId="{2FBF9393-3529-472C-B154-66254BB135D7}" dt="2024-01-08T23:32:56.650" v="38" actId="14100"/>
          <ac:spMkLst>
            <pc:docMk/>
            <pc:sldMk cId="580700625" sldId="2147473531"/>
            <ac:spMk id="45" creationId="{0E45C30A-CA19-BA3F-0AA6-41094B13FE3E}"/>
          </ac:spMkLst>
        </pc:spChg>
        <pc:spChg chg="mod">
          <ac:chgData name="Talarico, Salvatore" userId="5d77538d-074a-40aa-89bc-3bddcdff28e1" providerId="ADAL" clId="{2FBF9393-3529-472C-B154-66254BB135D7}" dt="2024-01-08T23:33:03.356" v="41" actId="1076"/>
          <ac:spMkLst>
            <pc:docMk/>
            <pc:sldMk cId="580700625" sldId="2147473531"/>
            <ac:spMk id="48" creationId="{72DBB122-D37F-8351-0CE8-26E217439C8E}"/>
          </ac:spMkLst>
        </pc:spChg>
        <pc:spChg chg="mod">
          <ac:chgData name="Talarico, Salvatore" userId="5d77538d-074a-40aa-89bc-3bddcdff28e1" providerId="ADAL" clId="{2FBF9393-3529-472C-B154-66254BB135D7}" dt="2024-01-08T23:34:09.343" v="58" actId="1036"/>
          <ac:spMkLst>
            <pc:docMk/>
            <pc:sldMk cId="580700625" sldId="2147473531"/>
            <ac:spMk id="50" creationId="{C903FBF2-DF4D-981F-699A-9EF1847FD497}"/>
          </ac:spMkLst>
        </pc:spChg>
        <pc:spChg chg="mod">
          <ac:chgData name="Talarico, Salvatore" userId="5d77538d-074a-40aa-89bc-3bddcdff28e1" providerId="ADAL" clId="{2FBF9393-3529-472C-B154-66254BB135D7}" dt="2024-01-08T23:34:15.941" v="61" actId="1036"/>
          <ac:spMkLst>
            <pc:docMk/>
            <pc:sldMk cId="580700625" sldId="2147473531"/>
            <ac:spMk id="52" creationId="{A96F8F09-3A75-442B-77D5-FB53FA10A344}"/>
          </ac:spMkLst>
        </pc:spChg>
        <pc:spChg chg="mod">
          <ac:chgData name="Talarico, Salvatore" userId="5d77538d-074a-40aa-89bc-3bddcdff28e1" providerId="ADAL" clId="{2FBF9393-3529-472C-B154-66254BB135D7}" dt="2024-01-08T23:34:16.859" v="62" actId="1036"/>
          <ac:spMkLst>
            <pc:docMk/>
            <pc:sldMk cId="580700625" sldId="2147473531"/>
            <ac:spMk id="53" creationId="{785F5628-564C-DDCD-5A4A-A1FB5EB8D358}"/>
          </ac:spMkLst>
        </pc:spChg>
        <pc:spChg chg="mod">
          <ac:chgData name="Talarico, Salvatore" userId="5d77538d-074a-40aa-89bc-3bddcdff28e1" providerId="ADAL" clId="{2FBF9393-3529-472C-B154-66254BB135D7}" dt="2024-01-08T23:34:17.921" v="63" actId="1036"/>
          <ac:spMkLst>
            <pc:docMk/>
            <pc:sldMk cId="580700625" sldId="2147473531"/>
            <ac:spMk id="54" creationId="{F01D23A5-7A2E-B8E7-D7B7-357A1C96DAAA}"/>
          </ac:spMkLst>
        </pc:spChg>
        <pc:spChg chg="mod">
          <ac:chgData name="Talarico, Salvatore" userId="5d77538d-074a-40aa-89bc-3bddcdff28e1" providerId="ADAL" clId="{2FBF9393-3529-472C-B154-66254BB135D7}" dt="2024-01-08T23:35:22.896" v="74" actId="692"/>
          <ac:spMkLst>
            <pc:docMk/>
            <pc:sldMk cId="580700625" sldId="2147473531"/>
            <ac:spMk id="57" creationId="{BE335AFB-3467-47E0-0676-DE56850359E4}"/>
          </ac:spMkLst>
        </pc:spChg>
      </pc:sldChg>
      <pc:sldChg chg="modSp mod">
        <pc:chgData name="Talarico, Salvatore" userId="5d77538d-074a-40aa-89bc-3bddcdff28e1" providerId="ADAL" clId="{2FBF9393-3529-472C-B154-66254BB135D7}" dt="2024-01-09T01:08:31.672" v="170" actId="20577"/>
        <pc:sldMkLst>
          <pc:docMk/>
          <pc:sldMk cId="3706884" sldId="2147473532"/>
        </pc:sldMkLst>
        <pc:spChg chg="mod">
          <ac:chgData name="Talarico, Salvatore" userId="5d77538d-074a-40aa-89bc-3bddcdff28e1" providerId="ADAL" clId="{2FBF9393-3529-472C-B154-66254BB135D7}" dt="2024-01-09T01:08:31.672" v="170" actId="20577"/>
          <ac:spMkLst>
            <pc:docMk/>
            <pc:sldMk cId="3706884" sldId="2147473532"/>
            <ac:spMk id="2" creationId="{311705BF-24EF-1383-3853-2B7E275CFB97}"/>
          </ac:spMkLst>
        </pc:spChg>
      </pc:sldChg>
      <pc:sldChg chg="modSp mod">
        <pc:chgData name="Talarico, Salvatore" userId="5d77538d-074a-40aa-89bc-3bddcdff28e1" providerId="ADAL" clId="{2FBF9393-3529-472C-B154-66254BB135D7}" dt="2024-01-09T01:18:52.598" v="180" actId="20577"/>
        <pc:sldMkLst>
          <pc:docMk/>
          <pc:sldMk cId="688177616" sldId="2147473533"/>
        </pc:sldMkLst>
        <pc:spChg chg="mod">
          <ac:chgData name="Talarico, Salvatore" userId="5d77538d-074a-40aa-89bc-3bddcdff28e1" providerId="ADAL" clId="{2FBF9393-3529-472C-B154-66254BB135D7}" dt="2024-01-09T01:18:52.598" v="180" actId="20577"/>
          <ac:spMkLst>
            <pc:docMk/>
            <pc:sldMk cId="688177616" sldId="2147473533"/>
            <ac:spMk id="7" creationId="{54D2B4B6-9047-7BFB-E73B-3BA0FD6B84C2}"/>
          </ac:spMkLst>
        </pc:spChg>
      </pc:sldChg>
    </pc:docChg>
  </pc:docChgLst>
  <pc:docChgLst>
    <pc:chgData name="Talarico, Salvatore" userId="5d77538d-074a-40aa-89bc-3bddcdff28e1" providerId="ADAL" clId="{14DAA0F3-7A7E-4000-A1B7-C7C4ED1E478D}"/>
    <pc:docChg chg="modSld">
      <pc:chgData name="Talarico, Salvatore" userId="5d77538d-074a-40aa-89bc-3bddcdff28e1" providerId="ADAL" clId="{14DAA0F3-7A7E-4000-A1B7-C7C4ED1E478D}" dt="2024-01-14T04:47:19.657" v="17" actId="20577"/>
      <pc:docMkLst>
        <pc:docMk/>
      </pc:docMkLst>
      <pc:sldChg chg="modSp mod">
        <pc:chgData name="Talarico, Salvatore" userId="5d77538d-074a-40aa-89bc-3bddcdff28e1" providerId="ADAL" clId="{14DAA0F3-7A7E-4000-A1B7-C7C4ED1E478D}" dt="2024-01-14T04:47:19.657" v="17" actId="20577"/>
        <pc:sldMkLst>
          <pc:docMk/>
          <pc:sldMk cId="1315213288" sldId="343"/>
        </pc:sldMkLst>
        <pc:spChg chg="mod">
          <ac:chgData name="Talarico, Salvatore" userId="5d77538d-074a-40aa-89bc-3bddcdff28e1" providerId="ADAL" clId="{14DAA0F3-7A7E-4000-A1B7-C7C4ED1E478D}" dt="2024-01-14T04:47:19.657" v="17" actId="20577"/>
          <ac:spMkLst>
            <pc:docMk/>
            <pc:sldMk cId="1315213288" sldId="343"/>
            <ac:spMk id="3" creationId="{68E63551-2142-AFEF-621D-BCD9B8AB6207}"/>
          </ac:spMkLst>
        </pc:spChg>
      </pc:sldChg>
      <pc:sldChg chg="modSp mod">
        <pc:chgData name="Talarico, Salvatore" userId="5d77538d-074a-40aa-89bc-3bddcdff28e1" providerId="ADAL" clId="{14DAA0F3-7A7E-4000-A1B7-C7C4ED1E478D}" dt="2024-01-14T04:47:03.309" v="8" actId="20577"/>
        <pc:sldMkLst>
          <pc:docMk/>
          <pc:sldMk cId="1497764153" sldId="2147473526"/>
        </pc:sldMkLst>
        <pc:spChg chg="mod">
          <ac:chgData name="Talarico, Salvatore" userId="5d77538d-074a-40aa-89bc-3bddcdff28e1" providerId="ADAL" clId="{14DAA0F3-7A7E-4000-A1B7-C7C4ED1E478D}" dt="2024-01-14T04:47:03.309" v="8" actId="20577"/>
          <ac:spMkLst>
            <pc:docMk/>
            <pc:sldMk cId="1497764153" sldId="2147473526"/>
            <ac:spMk id="9" creationId="{7D5D5A8C-35BB-1EB7-60B8-20EA83A9B1C8}"/>
          </ac:spMkLst>
        </pc:spChg>
      </pc:sldChg>
    </pc:docChg>
  </pc:docChgLst>
  <pc:docChgLst>
    <pc:chgData name="Xia, Qing" userId="S::qing.xia@sony.com::4646ff74-0457-4fca-a942-2f80c010d96a" providerId="AD" clId="Web-{2D7FEF5A-26DC-406E-B073-A66B85330E0F}"/>
    <pc:docChg chg="modSld">
      <pc:chgData name="Xia, Qing" userId="S::qing.xia@sony.com::4646ff74-0457-4fca-a942-2f80c010d96a" providerId="AD" clId="Web-{2D7FEF5A-26DC-406E-B073-A66B85330E0F}" dt="2024-01-10T01:56:40.869" v="4" actId="20577"/>
      <pc:docMkLst>
        <pc:docMk/>
      </pc:docMkLst>
      <pc:sldChg chg="modSp">
        <pc:chgData name="Xia, Qing" userId="S::qing.xia@sony.com::4646ff74-0457-4fca-a942-2f80c010d96a" providerId="AD" clId="Web-{2D7FEF5A-26DC-406E-B073-A66B85330E0F}" dt="2024-01-10T01:56:40.869" v="4" actId="20577"/>
        <pc:sldMkLst>
          <pc:docMk/>
          <pc:sldMk cId="423885218" sldId="2147473529"/>
        </pc:sldMkLst>
        <pc:spChg chg="mod">
          <ac:chgData name="Xia, Qing" userId="S::qing.xia@sony.com::4646ff74-0457-4fca-a942-2f80c010d96a" providerId="AD" clId="Web-{2D7FEF5A-26DC-406E-B073-A66B85330E0F}" dt="2024-01-10T01:56:40.869" v="4" actId="20577"/>
          <ac:spMkLst>
            <pc:docMk/>
            <pc:sldMk cId="423885218" sldId="2147473529"/>
            <ac:spMk id="19" creationId="{A60DD87A-FD24-79D6-B9E1-FCCFD1C10B33}"/>
          </ac:spMkLst>
        </pc:spChg>
      </pc:sldChg>
    </pc:docChg>
  </pc:docChgLst>
  <pc:docChgLst>
    <pc:chgData name="Xia, Qing" userId="S::qing.xia@sony.com::4646ff74-0457-4fca-a942-2f80c010d96a" providerId="AD" clId="Web-{400C9AF1-1418-42EE-AD92-CF603AD4CD26}"/>
    <pc:docChg chg="modSld">
      <pc:chgData name="Xia, Qing" userId="S::qing.xia@sony.com::4646ff74-0457-4fca-a942-2f80c010d96a" providerId="AD" clId="Web-{400C9AF1-1418-42EE-AD92-CF603AD4CD26}" dt="2024-01-03T18:02:06.317" v="16" actId="20577"/>
      <pc:docMkLst>
        <pc:docMk/>
      </pc:docMkLst>
      <pc:sldChg chg="modSp">
        <pc:chgData name="Xia, Qing" userId="S::qing.xia@sony.com::4646ff74-0457-4fca-a942-2f80c010d96a" providerId="AD" clId="Web-{400C9AF1-1418-42EE-AD92-CF603AD4CD26}" dt="2024-01-03T17:42:45.071" v="6" actId="1076"/>
        <pc:sldMkLst>
          <pc:docMk/>
          <pc:sldMk cId="0" sldId="257"/>
        </pc:sldMkLst>
        <pc:spChg chg="mod">
          <ac:chgData name="Xia, Qing" userId="S::qing.xia@sony.com::4646ff74-0457-4fca-a942-2f80c010d96a" providerId="AD" clId="Web-{400C9AF1-1418-42EE-AD92-CF603AD4CD26}" dt="2024-01-03T17:42:45.071" v="6" actId="1076"/>
          <ac:spMkLst>
            <pc:docMk/>
            <pc:sldMk cId="0" sldId="257"/>
            <ac:spMk id="4098" creationId="{00000000-0000-0000-0000-000000000000}"/>
          </ac:spMkLst>
        </pc:spChg>
      </pc:sldChg>
      <pc:sldChg chg="modSp">
        <pc:chgData name="Xia, Qing" userId="S::qing.xia@sony.com::4646ff74-0457-4fca-a942-2f80c010d96a" providerId="AD" clId="Web-{400C9AF1-1418-42EE-AD92-CF603AD4CD26}" dt="2024-01-03T18:02:06.317" v="16" actId="20577"/>
        <pc:sldMkLst>
          <pc:docMk/>
          <pc:sldMk cId="1711922266" sldId="267"/>
        </pc:sldMkLst>
        <pc:spChg chg="mod">
          <ac:chgData name="Xia, Qing" userId="S::qing.xia@sony.com::4646ff74-0457-4fca-a942-2f80c010d96a" providerId="AD" clId="Web-{400C9AF1-1418-42EE-AD92-CF603AD4CD26}" dt="2024-01-03T18:02:06.317" v="16" actId="20577"/>
          <ac:spMkLst>
            <pc:docMk/>
            <pc:sldMk cId="1711922266" sldId="267"/>
            <ac:spMk id="3" creationId="{0A9D7744-C825-4E24-B0CE-589ABC0363F7}"/>
          </ac:spMkLst>
        </pc:spChg>
      </pc:sldChg>
    </pc:docChg>
  </pc:docChgLst>
  <pc:docChgLst>
    <pc:chgData name="Talarico, Salvatore" userId="5d77538d-074a-40aa-89bc-3bddcdff28e1" providerId="ADAL" clId="{99FDADF9-050A-4B19-BD47-F94687E503D5}"/>
    <pc:docChg chg="undo custSel modSld">
      <pc:chgData name="Talarico, Salvatore" userId="5d77538d-074a-40aa-89bc-3bddcdff28e1" providerId="ADAL" clId="{99FDADF9-050A-4B19-BD47-F94687E503D5}" dt="2024-01-03T18:19:13.161" v="7" actId="1076"/>
      <pc:docMkLst>
        <pc:docMk/>
      </pc:docMkLst>
      <pc:sldChg chg="modSp mod">
        <pc:chgData name="Talarico, Salvatore" userId="5d77538d-074a-40aa-89bc-3bddcdff28e1" providerId="ADAL" clId="{99FDADF9-050A-4B19-BD47-F94687E503D5}" dt="2024-01-03T18:19:13.161" v="7" actId="1076"/>
        <pc:sldMkLst>
          <pc:docMk/>
          <pc:sldMk cId="0" sldId="256"/>
        </pc:sldMkLst>
        <pc:spChg chg="mod">
          <ac:chgData name="Talarico, Salvatore" userId="5d77538d-074a-40aa-89bc-3bddcdff28e1" providerId="ADAL" clId="{99FDADF9-050A-4B19-BD47-F94687E503D5}" dt="2024-01-03T18:19:13.161" v="7" actId="1076"/>
          <ac:spMkLst>
            <pc:docMk/>
            <pc:sldMk cId="0" sldId="256"/>
            <ac:spMk id="3073" creationId="{00000000-0000-0000-0000-000000000000}"/>
          </ac:spMkLst>
        </pc:spChg>
        <pc:graphicFrameChg chg="mod">
          <ac:chgData name="Talarico, Salvatore" userId="5d77538d-074a-40aa-89bc-3bddcdff28e1" providerId="ADAL" clId="{99FDADF9-050A-4B19-BD47-F94687E503D5}" dt="2024-01-03T18:19:11.064" v="5"/>
          <ac:graphicFrameMkLst>
            <pc:docMk/>
            <pc:sldMk cId="0" sldId="256"/>
            <ac:graphicFrameMk id="3075" creationId="{00000000-0000-0000-0000-000000000000}"/>
          </ac:graphicFrameMkLst>
        </pc:graphicFrameChg>
      </pc:sldChg>
    </pc:docChg>
  </pc:docChgLst>
  <pc:docChgLst>
    <pc:chgData name="Talarico, Salvatore" userId="5d77538d-074a-40aa-89bc-3bddcdff28e1" providerId="ADAL" clId="{A0243B89-686D-453A-A747-2294020AD6FA}"/>
    <pc:docChg chg="undo redo custSel addSld delSld modSld sldOrd">
      <pc:chgData name="Talarico, Salvatore" userId="5d77538d-074a-40aa-89bc-3bddcdff28e1" providerId="ADAL" clId="{A0243B89-686D-453A-A747-2294020AD6FA}" dt="2024-01-08T18:02:13.497" v="11493" actId="20577"/>
      <pc:docMkLst>
        <pc:docMk/>
      </pc:docMkLst>
      <pc:sldChg chg="modSp add del mod">
        <pc:chgData name="Talarico, Salvatore" userId="5d77538d-074a-40aa-89bc-3bddcdff28e1" providerId="ADAL" clId="{A0243B89-686D-453A-A747-2294020AD6FA}" dt="2024-01-06T05:22:36.227" v="7731" actId="20577"/>
        <pc:sldMkLst>
          <pc:docMk/>
          <pc:sldMk cId="0" sldId="256"/>
        </pc:sldMkLst>
        <pc:spChg chg="mod">
          <ac:chgData name="Talarico, Salvatore" userId="5d77538d-074a-40aa-89bc-3bddcdff28e1" providerId="ADAL" clId="{A0243B89-686D-453A-A747-2294020AD6FA}" dt="2024-01-06T05:22:36.227" v="7731" actId="20577"/>
          <ac:spMkLst>
            <pc:docMk/>
            <pc:sldMk cId="0" sldId="256"/>
            <ac:spMk id="4" creationId="{0F88BBFA-7354-6131-639E-A6B94149F8E5}"/>
          </ac:spMkLst>
        </pc:spChg>
        <pc:spChg chg="mod">
          <ac:chgData name="Talarico, Salvatore" userId="5d77538d-074a-40aa-89bc-3bddcdff28e1" providerId="ADAL" clId="{A0243B89-686D-453A-A747-2294020AD6FA}" dt="2024-01-05T00:22:00.966" v="916" actId="20577"/>
          <ac:spMkLst>
            <pc:docMk/>
            <pc:sldMk cId="0" sldId="256"/>
            <ac:spMk id="7" creationId="{00000000-0000-0000-0000-000000000000}"/>
          </ac:spMkLst>
        </pc:spChg>
      </pc:sldChg>
      <pc:sldChg chg="del">
        <pc:chgData name="Talarico, Salvatore" userId="5d77538d-074a-40aa-89bc-3bddcdff28e1" providerId="ADAL" clId="{A0243B89-686D-453A-A747-2294020AD6FA}" dt="2024-01-04T23:45:38.695" v="121" actId="47"/>
        <pc:sldMkLst>
          <pc:docMk/>
          <pc:sldMk cId="1136929399" sldId="265"/>
        </pc:sldMkLst>
      </pc:sldChg>
      <pc:sldChg chg="del">
        <pc:chgData name="Talarico, Salvatore" userId="5d77538d-074a-40aa-89bc-3bddcdff28e1" providerId="ADAL" clId="{A0243B89-686D-453A-A747-2294020AD6FA}" dt="2024-01-04T23:45:38.695" v="121" actId="47"/>
        <pc:sldMkLst>
          <pc:docMk/>
          <pc:sldMk cId="412803644" sldId="266"/>
        </pc:sldMkLst>
      </pc:sldChg>
      <pc:sldChg chg="addSp delSp modSp mod">
        <pc:chgData name="Talarico, Salvatore" userId="5d77538d-074a-40aa-89bc-3bddcdff28e1" providerId="ADAL" clId="{A0243B89-686D-453A-A747-2294020AD6FA}" dt="2024-01-06T02:27:38.453" v="5099" actId="1076"/>
        <pc:sldMkLst>
          <pc:docMk/>
          <pc:sldMk cId="1605831029" sldId="273"/>
        </pc:sldMkLst>
        <pc:spChg chg="mod">
          <ac:chgData name="Talarico, Salvatore" userId="5d77538d-074a-40aa-89bc-3bddcdff28e1" providerId="ADAL" clId="{A0243B89-686D-453A-A747-2294020AD6FA}" dt="2024-01-06T02:27:38.453" v="5099" actId="1076"/>
          <ac:spMkLst>
            <pc:docMk/>
            <pc:sldMk cId="1605831029" sldId="273"/>
            <ac:spMk id="3" creationId="{00000000-0000-0000-0000-000000000000}"/>
          </ac:spMkLst>
        </pc:spChg>
        <pc:spChg chg="del">
          <ac:chgData name="Talarico, Salvatore" userId="5d77538d-074a-40aa-89bc-3bddcdff28e1" providerId="ADAL" clId="{A0243B89-686D-453A-A747-2294020AD6FA}" dt="2024-01-05T16:50:43.876" v="2817" actId="478"/>
          <ac:spMkLst>
            <pc:docMk/>
            <pc:sldMk cId="1605831029" sldId="273"/>
            <ac:spMk id="5" creationId="{00000000-0000-0000-0000-000000000000}"/>
          </ac:spMkLst>
        </pc:spChg>
        <pc:spChg chg="add mod">
          <ac:chgData name="Talarico, Salvatore" userId="5d77538d-074a-40aa-89bc-3bddcdff28e1" providerId="ADAL" clId="{A0243B89-686D-453A-A747-2294020AD6FA}" dt="2024-01-05T16:50:45.190" v="2818"/>
          <ac:spMkLst>
            <pc:docMk/>
            <pc:sldMk cId="1605831029" sldId="273"/>
            <ac:spMk id="7" creationId="{3E8F6F9F-92E6-3A85-6D02-182836A0A1BC}"/>
          </ac:spMkLst>
        </pc:spChg>
      </pc:sldChg>
      <pc:sldChg chg="addSp delSp modSp mod ord">
        <pc:chgData name="Talarico, Salvatore" userId="5d77538d-074a-40aa-89bc-3bddcdff28e1" providerId="ADAL" clId="{A0243B89-686D-453A-A747-2294020AD6FA}" dt="2024-01-06T04:00:16.511" v="6227" actId="20577"/>
        <pc:sldMkLst>
          <pc:docMk/>
          <pc:sldMk cId="551391497" sldId="334"/>
        </pc:sldMkLst>
        <pc:spChg chg="mod">
          <ac:chgData name="Talarico, Salvatore" userId="5d77538d-074a-40aa-89bc-3bddcdff28e1" providerId="ADAL" clId="{A0243B89-686D-453A-A747-2294020AD6FA}" dt="2024-01-06T04:00:16.511" v="6227" actId="20577"/>
          <ac:spMkLst>
            <pc:docMk/>
            <pc:sldMk cId="551391497" sldId="334"/>
            <ac:spMk id="3" creationId="{6022ABF0-32CA-B3DC-4DE9-DC9319F214B3}"/>
          </ac:spMkLst>
        </pc:spChg>
        <pc:spChg chg="del">
          <ac:chgData name="Talarico, Salvatore" userId="5d77538d-074a-40aa-89bc-3bddcdff28e1" providerId="ADAL" clId="{A0243B89-686D-453A-A747-2294020AD6FA}" dt="2024-01-05T00:24:24.382" v="917" actId="478"/>
          <ac:spMkLst>
            <pc:docMk/>
            <pc:sldMk cId="551391497" sldId="334"/>
            <ac:spMk id="5" creationId="{9A18F9C6-07DB-49AB-3A34-9527892F0F9C}"/>
          </ac:spMkLst>
        </pc:spChg>
        <pc:spChg chg="add del mod">
          <ac:chgData name="Talarico, Salvatore" userId="5d77538d-074a-40aa-89bc-3bddcdff28e1" providerId="ADAL" clId="{A0243B89-686D-453A-A747-2294020AD6FA}" dt="2024-01-05T00:10:17.451" v="288" actId="478"/>
          <ac:spMkLst>
            <pc:docMk/>
            <pc:sldMk cId="551391497" sldId="334"/>
            <ac:spMk id="9" creationId="{56A496A8-AB97-FCD3-1658-FA7FE57930BE}"/>
          </ac:spMkLst>
        </pc:spChg>
        <pc:spChg chg="add del mod">
          <ac:chgData name="Talarico, Salvatore" userId="5d77538d-074a-40aa-89bc-3bddcdff28e1" providerId="ADAL" clId="{A0243B89-686D-453A-A747-2294020AD6FA}" dt="2024-01-05T00:10:18.214" v="289" actId="478"/>
          <ac:spMkLst>
            <pc:docMk/>
            <pc:sldMk cId="551391497" sldId="334"/>
            <ac:spMk id="10" creationId="{B6A0F885-0C23-0EE0-D5BB-3F42048F8496}"/>
          </ac:spMkLst>
        </pc:spChg>
        <pc:spChg chg="add del mod">
          <ac:chgData name="Talarico, Salvatore" userId="5d77538d-074a-40aa-89bc-3bddcdff28e1" providerId="ADAL" clId="{A0243B89-686D-453A-A747-2294020AD6FA}" dt="2024-01-05T00:13:43.104" v="612" actId="478"/>
          <ac:spMkLst>
            <pc:docMk/>
            <pc:sldMk cId="551391497" sldId="334"/>
            <ac:spMk id="11" creationId="{65E7ECE1-73B1-FD4C-1256-27577D658FB0}"/>
          </ac:spMkLst>
        </pc:spChg>
        <pc:spChg chg="add mod">
          <ac:chgData name="Talarico, Salvatore" userId="5d77538d-074a-40aa-89bc-3bddcdff28e1" providerId="ADAL" clId="{A0243B89-686D-453A-A747-2294020AD6FA}" dt="2024-01-05T00:24:25.372" v="918"/>
          <ac:spMkLst>
            <pc:docMk/>
            <pc:sldMk cId="551391497" sldId="334"/>
            <ac:spMk id="12" creationId="{DF19B4AF-2F8F-A8CB-70C9-943BAE80A52E}"/>
          </ac:spMkLst>
        </pc:spChg>
        <pc:picChg chg="add del mod">
          <ac:chgData name="Talarico, Salvatore" userId="5d77538d-074a-40aa-89bc-3bddcdff28e1" providerId="ADAL" clId="{A0243B89-686D-453A-A747-2294020AD6FA}" dt="2024-01-05T00:13:42.137" v="611" actId="478"/>
          <ac:picMkLst>
            <pc:docMk/>
            <pc:sldMk cId="551391497" sldId="334"/>
            <ac:picMk id="7" creationId="{1590357E-4A73-67B5-1C6E-8E5686DAC3A2}"/>
          </ac:picMkLst>
        </pc:picChg>
        <pc:picChg chg="add del mod">
          <ac:chgData name="Talarico, Salvatore" userId="5d77538d-074a-40aa-89bc-3bddcdff28e1" providerId="ADAL" clId="{A0243B89-686D-453A-A747-2294020AD6FA}" dt="2024-01-05T00:13:40.976" v="610" actId="478"/>
          <ac:picMkLst>
            <pc:docMk/>
            <pc:sldMk cId="551391497" sldId="334"/>
            <ac:picMk id="8" creationId="{4F4978D1-916B-7BF4-8E1A-EC418A010B12}"/>
          </ac:picMkLst>
        </pc:picChg>
      </pc:sldChg>
      <pc:sldChg chg="addSp delSp modSp mod">
        <pc:chgData name="Talarico, Salvatore" userId="5d77538d-074a-40aa-89bc-3bddcdff28e1" providerId="ADAL" clId="{A0243B89-686D-453A-A747-2294020AD6FA}" dt="2024-01-08T02:22:17.717" v="11396" actId="20577"/>
        <pc:sldMkLst>
          <pc:docMk/>
          <pc:sldMk cId="1315213288" sldId="343"/>
        </pc:sldMkLst>
        <pc:spChg chg="mod">
          <ac:chgData name="Talarico, Salvatore" userId="5d77538d-074a-40aa-89bc-3bddcdff28e1" providerId="ADAL" clId="{A0243B89-686D-453A-A747-2294020AD6FA}" dt="2024-01-08T02:22:17.717" v="11396" actId="20577"/>
          <ac:spMkLst>
            <pc:docMk/>
            <pc:sldMk cId="1315213288" sldId="343"/>
            <ac:spMk id="3" creationId="{68E63551-2142-AFEF-621D-BCD9B8AB6207}"/>
          </ac:spMkLst>
        </pc:spChg>
        <pc:spChg chg="del">
          <ac:chgData name="Talarico, Salvatore" userId="5d77538d-074a-40aa-89bc-3bddcdff28e1" providerId="ADAL" clId="{A0243B89-686D-453A-A747-2294020AD6FA}" dt="2024-01-05T16:50:38.590" v="2815" actId="478"/>
          <ac:spMkLst>
            <pc:docMk/>
            <pc:sldMk cId="1315213288" sldId="343"/>
            <ac:spMk id="5" creationId="{080ABCAB-66ED-BD93-8C00-0A6144E17A32}"/>
          </ac:spMkLst>
        </pc:spChg>
        <pc:spChg chg="add mod">
          <ac:chgData name="Talarico, Salvatore" userId="5d77538d-074a-40aa-89bc-3bddcdff28e1" providerId="ADAL" clId="{A0243B89-686D-453A-A747-2294020AD6FA}" dt="2024-01-05T16:50:39.631" v="2816"/>
          <ac:spMkLst>
            <pc:docMk/>
            <pc:sldMk cId="1315213288" sldId="343"/>
            <ac:spMk id="7" creationId="{300D0B82-2A56-2EB5-F23A-993F89DD5E29}"/>
          </ac:spMkLst>
        </pc:spChg>
      </pc:sldChg>
      <pc:sldChg chg="addSp delSp modSp mod">
        <pc:chgData name="Talarico, Salvatore" userId="5d77538d-074a-40aa-89bc-3bddcdff28e1" providerId="ADAL" clId="{A0243B89-686D-453A-A747-2294020AD6FA}" dt="2024-01-05T17:41:03.120" v="2887" actId="6549"/>
        <pc:sldMkLst>
          <pc:docMk/>
          <pc:sldMk cId="3186661948" sldId="344"/>
        </pc:sldMkLst>
        <pc:spChg chg="mod">
          <ac:chgData name="Talarico, Salvatore" userId="5d77538d-074a-40aa-89bc-3bddcdff28e1" providerId="ADAL" clId="{A0243B89-686D-453A-A747-2294020AD6FA}" dt="2024-01-05T00:56:32.362" v="1521" actId="20577"/>
          <ac:spMkLst>
            <pc:docMk/>
            <pc:sldMk cId="3186661948" sldId="344"/>
            <ac:spMk id="2" creationId="{2325D561-9CA3-E984-2BBC-75BDDBF09AB0}"/>
          </ac:spMkLst>
        </pc:spChg>
        <pc:spChg chg="del">
          <ac:chgData name="Talarico, Salvatore" userId="5d77538d-074a-40aa-89bc-3bddcdff28e1" providerId="ADAL" clId="{A0243B89-686D-453A-A747-2294020AD6FA}" dt="2024-01-05T16:49:41.336" v="2730" actId="478"/>
          <ac:spMkLst>
            <pc:docMk/>
            <pc:sldMk cId="3186661948" sldId="344"/>
            <ac:spMk id="5" creationId="{9A18F9C6-07DB-49AB-3A34-9527892F0F9C}"/>
          </ac:spMkLst>
        </pc:spChg>
        <pc:spChg chg="add mod">
          <ac:chgData name="Talarico, Salvatore" userId="5d77538d-074a-40aa-89bc-3bddcdff28e1" providerId="ADAL" clId="{A0243B89-686D-453A-A747-2294020AD6FA}" dt="2024-01-05T16:14:45.708" v="1560" actId="6549"/>
          <ac:spMkLst>
            <pc:docMk/>
            <pc:sldMk cId="3186661948" sldId="344"/>
            <ac:spMk id="7" creationId="{54D2B4B6-9047-7BFB-E73B-3BA0FD6B84C2}"/>
          </ac:spMkLst>
        </pc:spChg>
        <pc:spChg chg="del">
          <ac:chgData name="Talarico, Salvatore" userId="5d77538d-074a-40aa-89bc-3bddcdff28e1" providerId="ADAL" clId="{A0243B89-686D-453A-A747-2294020AD6FA}" dt="2024-01-05T00:56:16.546" v="1505" actId="478"/>
          <ac:spMkLst>
            <pc:docMk/>
            <pc:sldMk cId="3186661948" sldId="344"/>
            <ac:spMk id="9" creationId="{4F285EC5-B019-F6FA-004B-FD1F87FE8FD1}"/>
          </ac:spMkLst>
        </pc:spChg>
        <pc:spChg chg="add mod">
          <ac:chgData name="Talarico, Salvatore" userId="5d77538d-074a-40aa-89bc-3bddcdff28e1" providerId="ADAL" clId="{A0243B89-686D-453A-A747-2294020AD6FA}" dt="2024-01-05T17:41:03.120" v="2887" actId="6549"/>
          <ac:spMkLst>
            <pc:docMk/>
            <pc:sldMk cId="3186661948" sldId="344"/>
            <ac:spMk id="10" creationId="{2B7B673F-D7F7-3987-5974-64E56EA057EC}"/>
          </ac:spMkLst>
        </pc:spChg>
        <pc:spChg chg="add mod">
          <ac:chgData name="Talarico, Salvatore" userId="5d77538d-074a-40aa-89bc-3bddcdff28e1" providerId="ADAL" clId="{A0243B89-686D-453A-A747-2294020AD6FA}" dt="2024-01-05T16:49:42.480" v="2731"/>
          <ac:spMkLst>
            <pc:docMk/>
            <pc:sldMk cId="3186661948" sldId="344"/>
            <ac:spMk id="11" creationId="{4D8DDC11-4F21-349A-0992-52488A230765}"/>
          </ac:spMkLst>
        </pc:spChg>
        <pc:spChg chg="add del mod">
          <ac:chgData name="Talarico, Salvatore" userId="5d77538d-074a-40aa-89bc-3bddcdff28e1" providerId="ADAL" clId="{A0243B89-686D-453A-A747-2294020AD6FA}" dt="2024-01-05T17:37:11.763" v="2867"/>
          <ac:spMkLst>
            <pc:docMk/>
            <pc:sldMk cId="3186661948" sldId="344"/>
            <ac:spMk id="12" creationId="{C365BF83-0D43-FE27-D770-DE8DA501F3DD}"/>
          </ac:spMkLst>
        </pc:spChg>
        <pc:picChg chg="del">
          <ac:chgData name="Talarico, Salvatore" userId="5d77538d-074a-40aa-89bc-3bddcdff28e1" providerId="ADAL" clId="{A0243B89-686D-453A-A747-2294020AD6FA}" dt="2024-01-05T00:52:52.735" v="1480" actId="478"/>
          <ac:picMkLst>
            <pc:docMk/>
            <pc:sldMk cId="3186661948" sldId="344"/>
            <ac:picMk id="8" creationId="{CECDC7FD-A5FA-C890-879F-2DEA2CAA2A82}"/>
          </ac:picMkLst>
        </pc:picChg>
      </pc:sldChg>
      <pc:sldChg chg="del">
        <pc:chgData name="Talarico, Salvatore" userId="5d77538d-074a-40aa-89bc-3bddcdff28e1" providerId="ADAL" clId="{A0243B89-686D-453A-A747-2294020AD6FA}" dt="2024-01-05T00:36:30.740" v="1478" actId="47"/>
        <pc:sldMkLst>
          <pc:docMk/>
          <pc:sldMk cId="2709495389" sldId="345"/>
        </pc:sldMkLst>
      </pc:sldChg>
      <pc:sldChg chg="del">
        <pc:chgData name="Talarico, Salvatore" userId="5d77538d-074a-40aa-89bc-3bddcdff28e1" providerId="ADAL" clId="{A0243B89-686D-453A-A747-2294020AD6FA}" dt="2024-01-05T00:36:30.740" v="1478" actId="47"/>
        <pc:sldMkLst>
          <pc:docMk/>
          <pc:sldMk cId="3395224565" sldId="346"/>
        </pc:sldMkLst>
      </pc:sldChg>
      <pc:sldChg chg="addSp delSp modSp del mod">
        <pc:chgData name="Talarico, Salvatore" userId="5d77538d-074a-40aa-89bc-3bddcdff28e1" providerId="ADAL" clId="{A0243B89-686D-453A-A747-2294020AD6FA}" dt="2024-01-06T04:20:20.680" v="6308" actId="47"/>
        <pc:sldMkLst>
          <pc:docMk/>
          <pc:sldMk cId="2026547259" sldId="347"/>
        </pc:sldMkLst>
        <pc:spChg chg="del">
          <ac:chgData name="Talarico, Salvatore" userId="5d77538d-074a-40aa-89bc-3bddcdff28e1" providerId="ADAL" clId="{A0243B89-686D-453A-A747-2294020AD6FA}" dt="2024-01-05T16:50:33.917" v="2813" actId="478"/>
          <ac:spMkLst>
            <pc:docMk/>
            <pc:sldMk cId="2026547259" sldId="347"/>
            <ac:spMk id="5" creationId="{9A18F9C6-07DB-49AB-3A34-9527892F0F9C}"/>
          </ac:spMkLst>
        </pc:spChg>
        <pc:spChg chg="add mod">
          <ac:chgData name="Talarico, Salvatore" userId="5d77538d-074a-40aa-89bc-3bddcdff28e1" providerId="ADAL" clId="{A0243B89-686D-453A-A747-2294020AD6FA}" dt="2024-01-05T16:50:35.040" v="2814"/>
          <ac:spMkLst>
            <pc:docMk/>
            <pc:sldMk cId="2026547259" sldId="347"/>
            <ac:spMk id="8" creationId="{F37E981A-EA8F-DCF0-05B6-CFDD2C72A34D}"/>
          </ac:spMkLst>
        </pc:spChg>
      </pc:sldChg>
      <pc:sldChg chg="modSp add del mod">
        <pc:chgData name="Talarico, Salvatore" userId="5d77538d-074a-40aa-89bc-3bddcdff28e1" providerId="ADAL" clId="{A0243B89-686D-453A-A747-2294020AD6FA}" dt="2024-01-05T17:01:26.357" v="2845" actId="47"/>
        <pc:sldMkLst>
          <pc:docMk/>
          <pc:sldMk cId="2655969761" sldId="2147473516"/>
        </pc:sldMkLst>
        <pc:spChg chg="mod">
          <ac:chgData name="Talarico, Salvatore" userId="5d77538d-074a-40aa-89bc-3bddcdff28e1" providerId="ADAL" clId="{A0243B89-686D-453A-A747-2294020AD6FA}" dt="2024-01-04T23:46:43.627" v="127" actId="207"/>
          <ac:spMkLst>
            <pc:docMk/>
            <pc:sldMk cId="2655969761" sldId="2147473516"/>
            <ac:spMk id="5" creationId="{19A0256A-2D32-E5A9-3D17-47C32F01D52E}"/>
          </ac:spMkLst>
        </pc:spChg>
        <pc:spChg chg="mod">
          <ac:chgData name="Talarico, Salvatore" userId="5d77538d-074a-40aa-89bc-3bddcdff28e1" providerId="ADAL" clId="{A0243B89-686D-453A-A747-2294020AD6FA}" dt="2024-01-04T23:46:38.752" v="126" actId="207"/>
          <ac:spMkLst>
            <pc:docMk/>
            <pc:sldMk cId="2655969761" sldId="2147473516"/>
            <ac:spMk id="10" creationId="{CD43F922-0325-42D2-A155-185CE9771AA7}"/>
          </ac:spMkLst>
        </pc:spChg>
      </pc:sldChg>
      <pc:sldChg chg="modSp add del mod ord">
        <pc:chgData name="Talarico, Salvatore" userId="5d77538d-074a-40aa-89bc-3bddcdff28e1" providerId="ADAL" clId="{A0243B89-686D-453A-A747-2294020AD6FA}" dt="2024-01-05T00:36:37.004" v="1479" actId="47"/>
        <pc:sldMkLst>
          <pc:docMk/>
          <pc:sldMk cId="2424994406" sldId="2147473518"/>
        </pc:sldMkLst>
        <pc:spChg chg="mod">
          <ac:chgData name="Talarico, Salvatore" userId="5d77538d-074a-40aa-89bc-3bddcdff28e1" providerId="ADAL" clId="{A0243B89-686D-453A-A747-2294020AD6FA}" dt="2024-01-04T23:46:50.557" v="128" actId="207"/>
          <ac:spMkLst>
            <pc:docMk/>
            <pc:sldMk cId="2424994406" sldId="2147473518"/>
            <ac:spMk id="10" creationId="{CD43F922-0325-42D2-A155-185CE9771AA7}"/>
          </ac:spMkLst>
        </pc:spChg>
      </pc:sldChg>
      <pc:sldChg chg="modSp add del mod">
        <pc:chgData name="Talarico, Salvatore" userId="5d77538d-074a-40aa-89bc-3bddcdff28e1" providerId="ADAL" clId="{A0243B89-686D-453A-A747-2294020AD6FA}" dt="2024-01-05T17:00:43.916" v="2838" actId="47"/>
        <pc:sldMkLst>
          <pc:docMk/>
          <pc:sldMk cId="3024043038" sldId="2147473522"/>
        </pc:sldMkLst>
        <pc:spChg chg="mod">
          <ac:chgData name="Talarico, Salvatore" userId="5d77538d-074a-40aa-89bc-3bddcdff28e1" providerId="ADAL" clId="{A0243B89-686D-453A-A747-2294020AD6FA}" dt="2024-01-04T23:47:00.329" v="129" actId="207"/>
          <ac:spMkLst>
            <pc:docMk/>
            <pc:sldMk cId="3024043038" sldId="2147473522"/>
            <ac:spMk id="10" creationId="{CD43F922-0325-42D2-A155-185CE9771AA7}"/>
          </ac:spMkLst>
        </pc:spChg>
      </pc:sldChg>
      <pc:sldChg chg="modSp add del mod">
        <pc:chgData name="Talarico, Salvatore" userId="5d77538d-074a-40aa-89bc-3bddcdff28e1" providerId="ADAL" clId="{A0243B89-686D-453A-A747-2294020AD6FA}" dt="2024-01-05T17:01:38.189" v="2847" actId="47"/>
        <pc:sldMkLst>
          <pc:docMk/>
          <pc:sldMk cId="3231827615" sldId="2147473524"/>
        </pc:sldMkLst>
        <pc:spChg chg="mod">
          <ac:chgData name="Talarico, Salvatore" userId="5d77538d-074a-40aa-89bc-3bddcdff28e1" providerId="ADAL" clId="{A0243B89-686D-453A-A747-2294020AD6FA}" dt="2024-01-04T23:46:28.911" v="125" actId="207"/>
          <ac:spMkLst>
            <pc:docMk/>
            <pc:sldMk cId="3231827615" sldId="2147473524"/>
            <ac:spMk id="10" creationId="{CD43F922-0325-42D2-A155-185CE9771AA7}"/>
          </ac:spMkLst>
        </pc:spChg>
      </pc:sldChg>
      <pc:sldChg chg="addSp delSp modSp add del mod ord">
        <pc:chgData name="Talarico, Salvatore" userId="5d77538d-074a-40aa-89bc-3bddcdff28e1" providerId="ADAL" clId="{A0243B89-686D-453A-A747-2294020AD6FA}" dt="2024-01-06T04:20:01.637" v="6307" actId="47"/>
        <pc:sldMkLst>
          <pc:docMk/>
          <pc:sldMk cId="2390536385" sldId="2147473525"/>
        </pc:sldMkLst>
        <pc:spChg chg="mod">
          <ac:chgData name="Talarico, Salvatore" userId="5d77538d-074a-40aa-89bc-3bddcdff28e1" providerId="ADAL" clId="{A0243B89-686D-453A-A747-2294020AD6FA}" dt="2024-01-06T01:50:22.201" v="3904" actId="20577"/>
          <ac:spMkLst>
            <pc:docMk/>
            <pc:sldMk cId="2390536385" sldId="2147473525"/>
            <ac:spMk id="2" creationId="{2325D561-9CA3-E984-2BBC-75BDDBF09AB0}"/>
          </ac:spMkLst>
        </pc:spChg>
        <pc:spChg chg="del">
          <ac:chgData name="Talarico, Salvatore" userId="5d77538d-074a-40aa-89bc-3bddcdff28e1" providerId="ADAL" clId="{A0243B89-686D-453A-A747-2294020AD6FA}" dt="2024-01-05T16:49:54.750" v="2757" actId="478"/>
          <ac:spMkLst>
            <pc:docMk/>
            <pc:sldMk cId="2390536385" sldId="2147473525"/>
            <ac:spMk id="5" creationId="{9A18F9C6-07DB-49AB-3A34-9527892F0F9C}"/>
          </ac:spMkLst>
        </pc:spChg>
        <pc:spChg chg="del mod">
          <ac:chgData name="Talarico, Salvatore" userId="5d77538d-074a-40aa-89bc-3bddcdff28e1" providerId="ADAL" clId="{A0243B89-686D-453A-A747-2294020AD6FA}" dt="2024-01-05T18:12:58.530" v="2976" actId="478"/>
          <ac:spMkLst>
            <pc:docMk/>
            <pc:sldMk cId="2390536385" sldId="2147473525"/>
            <ac:spMk id="7" creationId="{54D2B4B6-9047-7BFB-E73B-3BA0FD6B84C2}"/>
          </ac:spMkLst>
        </pc:spChg>
        <pc:spChg chg="add mod">
          <ac:chgData name="Talarico, Salvatore" userId="5d77538d-074a-40aa-89bc-3bddcdff28e1" providerId="ADAL" clId="{A0243B89-686D-453A-A747-2294020AD6FA}" dt="2024-01-05T16:49:56" v="2758"/>
          <ac:spMkLst>
            <pc:docMk/>
            <pc:sldMk cId="2390536385" sldId="2147473525"/>
            <ac:spMk id="8" creationId="{C51ED49B-55F2-D5F3-CBAF-B6B6D42EB4FD}"/>
          </ac:spMkLst>
        </pc:spChg>
        <pc:spChg chg="add mod topLvl">
          <ac:chgData name="Talarico, Salvatore" userId="5d77538d-074a-40aa-89bc-3bddcdff28e1" providerId="ADAL" clId="{A0243B89-686D-453A-A747-2294020AD6FA}" dt="2024-01-05T18:31:32.851" v="3254" actId="164"/>
          <ac:spMkLst>
            <pc:docMk/>
            <pc:sldMk cId="2390536385" sldId="2147473525"/>
            <ac:spMk id="16" creationId="{CC6B638D-4BE6-81AD-B09C-C5BAC55D47F7}"/>
          </ac:spMkLst>
        </pc:spChg>
        <pc:spChg chg="add mod topLvl">
          <ac:chgData name="Talarico, Salvatore" userId="5d77538d-074a-40aa-89bc-3bddcdff28e1" providerId="ADAL" clId="{A0243B89-686D-453A-A747-2294020AD6FA}" dt="2024-01-05T18:31:32.851" v="3254" actId="164"/>
          <ac:spMkLst>
            <pc:docMk/>
            <pc:sldMk cId="2390536385" sldId="2147473525"/>
            <ac:spMk id="17" creationId="{5FE495ED-A0E9-6E18-18AB-06457367832C}"/>
          </ac:spMkLst>
        </pc:spChg>
        <pc:spChg chg="add mod topLvl">
          <ac:chgData name="Talarico, Salvatore" userId="5d77538d-074a-40aa-89bc-3bddcdff28e1" providerId="ADAL" clId="{A0243B89-686D-453A-A747-2294020AD6FA}" dt="2024-01-05T18:31:32.851" v="3254" actId="164"/>
          <ac:spMkLst>
            <pc:docMk/>
            <pc:sldMk cId="2390536385" sldId="2147473525"/>
            <ac:spMk id="18" creationId="{AEE0763C-FC10-8550-A183-3C8CC3FA7928}"/>
          </ac:spMkLst>
        </pc:spChg>
        <pc:spChg chg="add mod topLvl">
          <ac:chgData name="Talarico, Salvatore" userId="5d77538d-074a-40aa-89bc-3bddcdff28e1" providerId="ADAL" clId="{A0243B89-686D-453A-A747-2294020AD6FA}" dt="2024-01-05T18:31:32.851" v="3254" actId="164"/>
          <ac:spMkLst>
            <pc:docMk/>
            <pc:sldMk cId="2390536385" sldId="2147473525"/>
            <ac:spMk id="19" creationId="{F4C40F07-1E16-CAA4-0C86-31A9A030A864}"/>
          </ac:spMkLst>
        </pc:spChg>
        <pc:spChg chg="add mod topLvl">
          <ac:chgData name="Talarico, Salvatore" userId="5d77538d-074a-40aa-89bc-3bddcdff28e1" providerId="ADAL" clId="{A0243B89-686D-453A-A747-2294020AD6FA}" dt="2024-01-05T18:31:32.851" v="3254" actId="164"/>
          <ac:spMkLst>
            <pc:docMk/>
            <pc:sldMk cId="2390536385" sldId="2147473525"/>
            <ac:spMk id="20" creationId="{351B9B3B-C875-C27F-B86C-CDDD6605EFA9}"/>
          </ac:spMkLst>
        </pc:spChg>
        <pc:spChg chg="add mod topLvl">
          <ac:chgData name="Talarico, Salvatore" userId="5d77538d-074a-40aa-89bc-3bddcdff28e1" providerId="ADAL" clId="{A0243B89-686D-453A-A747-2294020AD6FA}" dt="2024-01-05T18:31:32.851" v="3254" actId="164"/>
          <ac:spMkLst>
            <pc:docMk/>
            <pc:sldMk cId="2390536385" sldId="2147473525"/>
            <ac:spMk id="21" creationId="{5E99653B-3B52-13A1-5BF6-7C5A99664694}"/>
          </ac:spMkLst>
        </pc:spChg>
        <pc:spChg chg="add mod topLvl">
          <ac:chgData name="Talarico, Salvatore" userId="5d77538d-074a-40aa-89bc-3bddcdff28e1" providerId="ADAL" clId="{A0243B89-686D-453A-A747-2294020AD6FA}" dt="2024-01-05T18:31:32.851" v="3254" actId="164"/>
          <ac:spMkLst>
            <pc:docMk/>
            <pc:sldMk cId="2390536385" sldId="2147473525"/>
            <ac:spMk id="30" creationId="{F3ACEC19-C77A-13F2-F400-95600E70E94D}"/>
          </ac:spMkLst>
        </pc:spChg>
        <pc:spChg chg="add mod topLvl">
          <ac:chgData name="Talarico, Salvatore" userId="5d77538d-074a-40aa-89bc-3bddcdff28e1" providerId="ADAL" clId="{A0243B89-686D-453A-A747-2294020AD6FA}" dt="2024-01-05T18:31:32.851" v="3254" actId="164"/>
          <ac:spMkLst>
            <pc:docMk/>
            <pc:sldMk cId="2390536385" sldId="2147473525"/>
            <ac:spMk id="31" creationId="{96EDD539-E60B-A3AF-5031-8047571E522C}"/>
          </ac:spMkLst>
        </pc:spChg>
        <pc:spChg chg="add mod topLvl">
          <ac:chgData name="Talarico, Salvatore" userId="5d77538d-074a-40aa-89bc-3bddcdff28e1" providerId="ADAL" clId="{A0243B89-686D-453A-A747-2294020AD6FA}" dt="2024-01-05T18:31:32.851" v="3254" actId="164"/>
          <ac:spMkLst>
            <pc:docMk/>
            <pc:sldMk cId="2390536385" sldId="2147473525"/>
            <ac:spMk id="32" creationId="{FD8D13B7-728B-9C92-243A-C4AAAD392228}"/>
          </ac:spMkLst>
        </pc:spChg>
        <pc:spChg chg="add del mod">
          <ac:chgData name="Talarico, Salvatore" userId="5d77538d-074a-40aa-89bc-3bddcdff28e1" providerId="ADAL" clId="{A0243B89-686D-453A-A747-2294020AD6FA}" dt="2024-01-05T18:15:21.045" v="3016" actId="478"/>
          <ac:spMkLst>
            <pc:docMk/>
            <pc:sldMk cId="2390536385" sldId="2147473525"/>
            <ac:spMk id="33" creationId="{B2B785ED-8DF2-202B-2578-559213D97611}"/>
          </ac:spMkLst>
        </pc:spChg>
        <pc:spChg chg="add del mod">
          <ac:chgData name="Talarico, Salvatore" userId="5d77538d-074a-40aa-89bc-3bddcdff28e1" providerId="ADAL" clId="{A0243B89-686D-453A-A747-2294020AD6FA}" dt="2024-01-05T18:21:50.575" v="3115" actId="478"/>
          <ac:spMkLst>
            <pc:docMk/>
            <pc:sldMk cId="2390536385" sldId="2147473525"/>
            <ac:spMk id="37" creationId="{D81B7121-E285-CEA2-AD5F-32DC600000D1}"/>
          </ac:spMkLst>
        </pc:spChg>
        <pc:spChg chg="add del mod">
          <ac:chgData name="Talarico, Salvatore" userId="5d77538d-074a-40aa-89bc-3bddcdff28e1" providerId="ADAL" clId="{A0243B89-686D-453A-A747-2294020AD6FA}" dt="2024-01-05T18:21:49.846" v="3114" actId="478"/>
          <ac:spMkLst>
            <pc:docMk/>
            <pc:sldMk cId="2390536385" sldId="2147473525"/>
            <ac:spMk id="38" creationId="{95A21903-E091-2473-6B61-C69E82A50996}"/>
          </ac:spMkLst>
        </pc:spChg>
        <pc:spChg chg="add del mod">
          <ac:chgData name="Talarico, Salvatore" userId="5d77538d-074a-40aa-89bc-3bddcdff28e1" providerId="ADAL" clId="{A0243B89-686D-453A-A747-2294020AD6FA}" dt="2024-01-05T18:23:08" v="3125" actId="478"/>
          <ac:spMkLst>
            <pc:docMk/>
            <pc:sldMk cId="2390536385" sldId="2147473525"/>
            <ac:spMk id="39" creationId="{56D4E999-BC6E-294F-9F2E-99C1E1923F1C}"/>
          </ac:spMkLst>
        </pc:spChg>
        <pc:spChg chg="add del mod">
          <ac:chgData name="Talarico, Salvatore" userId="5d77538d-074a-40aa-89bc-3bddcdff28e1" providerId="ADAL" clId="{A0243B89-686D-453A-A747-2294020AD6FA}" dt="2024-01-05T18:23:08.701" v="3126" actId="478"/>
          <ac:spMkLst>
            <pc:docMk/>
            <pc:sldMk cId="2390536385" sldId="2147473525"/>
            <ac:spMk id="40" creationId="{4B14E31F-3181-4393-E07B-F8F39C1D0AC0}"/>
          </ac:spMkLst>
        </pc:spChg>
        <pc:spChg chg="add del mod">
          <ac:chgData name="Talarico, Salvatore" userId="5d77538d-074a-40aa-89bc-3bddcdff28e1" providerId="ADAL" clId="{A0243B89-686D-453A-A747-2294020AD6FA}" dt="2024-01-05T18:23:09.714" v="3127" actId="478"/>
          <ac:spMkLst>
            <pc:docMk/>
            <pc:sldMk cId="2390536385" sldId="2147473525"/>
            <ac:spMk id="41" creationId="{3EBE2329-C3BE-64B7-CDB2-FC301FD8E206}"/>
          </ac:spMkLst>
        </pc:spChg>
        <pc:spChg chg="add del mod">
          <ac:chgData name="Talarico, Salvatore" userId="5d77538d-074a-40aa-89bc-3bddcdff28e1" providerId="ADAL" clId="{A0243B89-686D-453A-A747-2294020AD6FA}" dt="2024-01-05T18:23:10.592" v="3128" actId="478"/>
          <ac:spMkLst>
            <pc:docMk/>
            <pc:sldMk cId="2390536385" sldId="2147473525"/>
            <ac:spMk id="42" creationId="{58130357-2698-5B0D-786C-E11156B7D597}"/>
          </ac:spMkLst>
        </pc:spChg>
        <pc:spChg chg="add del mod">
          <ac:chgData name="Talarico, Salvatore" userId="5d77538d-074a-40aa-89bc-3bddcdff28e1" providerId="ADAL" clId="{A0243B89-686D-453A-A747-2294020AD6FA}" dt="2024-01-05T18:24:10.268" v="3149" actId="478"/>
          <ac:spMkLst>
            <pc:docMk/>
            <pc:sldMk cId="2390536385" sldId="2147473525"/>
            <ac:spMk id="46" creationId="{7DA8D362-D96E-810B-DDCA-922B8C8976A2}"/>
          </ac:spMkLst>
        </pc:spChg>
        <pc:spChg chg="add del mod">
          <ac:chgData name="Talarico, Salvatore" userId="5d77538d-074a-40aa-89bc-3bddcdff28e1" providerId="ADAL" clId="{A0243B89-686D-453A-A747-2294020AD6FA}" dt="2024-01-05T18:24:10.268" v="3149" actId="478"/>
          <ac:spMkLst>
            <pc:docMk/>
            <pc:sldMk cId="2390536385" sldId="2147473525"/>
            <ac:spMk id="47" creationId="{9ACFF948-DF16-393F-086F-2C240453C36E}"/>
          </ac:spMkLst>
        </pc:spChg>
        <pc:spChg chg="add del mod">
          <ac:chgData name="Talarico, Salvatore" userId="5d77538d-074a-40aa-89bc-3bddcdff28e1" providerId="ADAL" clId="{A0243B89-686D-453A-A747-2294020AD6FA}" dt="2024-01-05T18:24:10.268" v="3149" actId="478"/>
          <ac:spMkLst>
            <pc:docMk/>
            <pc:sldMk cId="2390536385" sldId="2147473525"/>
            <ac:spMk id="48" creationId="{0BC34ACB-3A4C-987B-4D80-ED422F9D945E}"/>
          </ac:spMkLst>
        </pc:spChg>
        <pc:spChg chg="add del mod topLvl">
          <ac:chgData name="Talarico, Salvatore" userId="5d77538d-074a-40aa-89bc-3bddcdff28e1" providerId="ADAL" clId="{A0243B89-686D-453A-A747-2294020AD6FA}" dt="2024-01-05T20:04:23.595" v="3885" actId="478"/>
          <ac:spMkLst>
            <pc:docMk/>
            <pc:sldMk cId="2390536385" sldId="2147473525"/>
            <ac:spMk id="69" creationId="{4F86D711-A3CB-2AA4-0B30-A4F98F9AF245}"/>
          </ac:spMkLst>
        </pc:spChg>
        <pc:spChg chg="add mod topLvl">
          <ac:chgData name="Talarico, Salvatore" userId="5d77538d-074a-40aa-89bc-3bddcdff28e1" providerId="ADAL" clId="{A0243B89-686D-453A-A747-2294020AD6FA}" dt="2024-01-05T20:03:11.865" v="3869" actId="1076"/>
          <ac:spMkLst>
            <pc:docMk/>
            <pc:sldMk cId="2390536385" sldId="2147473525"/>
            <ac:spMk id="70" creationId="{C3BB6BC5-E551-6113-A5E1-6191B8465DCD}"/>
          </ac:spMkLst>
        </pc:spChg>
        <pc:spChg chg="add mod topLvl">
          <ac:chgData name="Talarico, Salvatore" userId="5d77538d-074a-40aa-89bc-3bddcdff28e1" providerId="ADAL" clId="{A0243B89-686D-453A-A747-2294020AD6FA}" dt="2024-01-05T18:43:10.556" v="3551" actId="165"/>
          <ac:spMkLst>
            <pc:docMk/>
            <pc:sldMk cId="2390536385" sldId="2147473525"/>
            <ac:spMk id="86" creationId="{2F28FDBE-6EB1-BDB3-F988-B1B2480758CB}"/>
          </ac:spMkLst>
        </pc:spChg>
        <pc:spChg chg="add mod topLvl">
          <ac:chgData name="Talarico, Salvatore" userId="5d77538d-074a-40aa-89bc-3bddcdff28e1" providerId="ADAL" clId="{A0243B89-686D-453A-A747-2294020AD6FA}" dt="2024-01-05T18:43:10.556" v="3551" actId="165"/>
          <ac:spMkLst>
            <pc:docMk/>
            <pc:sldMk cId="2390536385" sldId="2147473525"/>
            <ac:spMk id="87" creationId="{7477CDC3-64F5-17EE-633E-B27BCBAC5981}"/>
          </ac:spMkLst>
        </pc:spChg>
        <pc:spChg chg="add mod topLvl">
          <ac:chgData name="Talarico, Salvatore" userId="5d77538d-074a-40aa-89bc-3bddcdff28e1" providerId="ADAL" clId="{A0243B89-686D-453A-A747-2294020AD6FA}" dt="2024-01-05T18:43:10.556" v="3551" actId="165"/>
          <ac:spMkLst>
            <pc:docMk/>
            <pc:sldMk cId="2390536385" sldId="2147473525"/>
            <ac:spMk id="88" creationId="{C1F53830-568B-69F6-506D-DA11BB1224DD}"/>
          </ac:spMkLst>
        </pc:spChg>
        <pc:spChg chg="add del mod topLvl">
          <ac:chgData name="Talarico, Salvatore" userId="5d77538d-074a-40aa-89bc-3bddcdff28e1" providerId="ADAL" clId="{A0243B89-686D-453A-A747-2294020AD6FA}" dt="2024-01-05T20:03:51.047" v="3874" actId="478"/>
          <ac:spMkLst>
            <pc:docMk/>
            <pc:sldMk cId="2390536385" sldId="2147473525"/>
            <ac:spMk id="101" creationId="{2F03B094-1782-19D3-1997-E073FA9316BC}"/>
          </ac:spMkLst>
        </pc:spChg>
        <pc:spChg chg="add del mod topLvl">
          <ac:chgData name="Talarico, Salvatore" userId="5d77538d-074a-40aa-89bc-3bddcdff28e1" providerId="ADAL" clId="{A0243B89-686D-453A-A747-2294020AD6FA}" dt="2024-01-05T20:05:41.930" v="3903" actId="478"/>
          <ac:spMkLst>
            <pc:docMk/>
            <pc:sldMk cId="2390536385" sldId="2147473525"/>
            <ac:spMk id="102" creationId="{570635DF-F287-8327-FF86-BF843BF766C0}"/>
          </ac:spMkLst>
        </pc:spChg>
        <pc:spChg chg="add del mod topLvl">
          <ac:chgData name="Talarico, Salvatore" userId="5d77538d-074a-40aa-89bc-3bddcdff28e1" providerId="ADAL" clId="{A0243B89-686D-453A-A747-2294020AD6FA}" dt="2024-01-05T20:03:49.011" v="3873" actId="478"/>
          <ac:spMkLst>
            <pc:docMk/>
            <pc:sldMk cId="2390536385" sldId="2147473525"/>
            <ac:spMk id="103" creationId="{12A7F035-46AA-ED63-BD8B-B4AC168960D1}"/>
          </ac:spMkLst>
        </pc:spChg>
        <pc:spChg chg="add mod topLvl">
          <ac:chgData name="Talarico, Salvatore" userId="5d77538d-074a-40aa-89bc-3bddcdff28e1" providerId="ADAL" clId="{A0243B89-686D-453A-A747-2294020AD6FA}" dt="2024-01-05T20:04:08.762" v="3879" actId="14100"/>
          <ac:spMkLst>
            <pc:docMk/>
            <pc:sldMk cId="2390536385" sldId="2147473525"/>
            <ac:spMk id="104" creationId="{BA4C3B25-4A83-36C6-B9E1-7441D7DB5442}"/>
          </ac:spMkLst>
        </pc:spChg>
        <pc:spChg chg="add mod topLvl">
          <ac:chgData name="Talarico, Salvatore" userId="5d77538d-074a-40aa-89bc-3bddcdff28e1" providerId="ADAL" clId="{A0243B89-686D-453A-A747-2294020AD6FA}" dt="2024-01-05T20:05:09.576" v="3893" actId="1076"/>
          <ac:spMkLst>
            <pc:docMk/>
            <pc:sldMk cId="2390536385" sldId="2147473525"/>
            <ac:spMk id="105" creationId="{DCE90E3E-3A42-D888-8F44-343E2BD75416}"/>
          </ac:spMkLst>
        </pc:spChg>
        <pc:spChg chg="add mod topLvl">
          <ac:chgData name="Talarico, Salvatore" userId="5d77538d-074a-40aa-89bc-3bddcdff28e1" providerId="ADAL" clId="{A0243B89-686D-453A-A747-2294020AD6FA}" dt="2024-01-05T20:05:09.576" v="3893" actId="1076"/>
          <ac:spMkLst>
            <pc:docMk/>
            <pc:sldMk cId="2390536385" sldId="2147473525"/>
            <ac:spMk id="106" creationId="{7F74C01B-3C7D-5DC0-24F3-7641894FAA74}"/>
          </ac:spMkLst>
        </pc:spChg>
        <pc:spChg chg="add mod topLvl">
          <ac:chgData name="Talarico, Salvatore" userId="5d77538d-074a-40aa-89bc-3bddcdff28e1" providerId="ADAL" clId="{A0243B89-686D-453A-A747-2294020AD6FA}" dt="2024-01-05T18:43:16.082" v="3553" actId="1037"/>
          <ac:spMkLst>
            <pc:docMk/>
            <pc:sldMk cId="2390536385" sldId="2147473525"/>
            <ac:spMk id="107" creationId="{6E567F95-7300-0EC9-720C-77B60E8BF091}"/>
          </ac:spMkLst>
        </pc:spChg>
        <pc:spChg chg="add mod topLvl">
          <ac:chgData name="Talarico, Salvatore" userId="5d77538d-074a-40aa-89bc-3bddcdff28e1" providerId="ADAL" clId="{A0243B89-686D-453A-A747-2294020AD6FA}" dt="2024-01-05T18:43:16.082" v="3553" actId="1037"/>
          <ac:spMkLst>
            <pc:docMk/>
            <pc:sldMk cId="2390536385" sldId="2147473525"/>
            <ac:spMk id="108" creationId="{D8ABFC0E-615B-0CA9-9546-E24C6A4BAC75}"/>
          </ac:spMkLst>
        </pc:spChg>
        <pc:spChg chg="add del mod topLvl">
          <ac:chgData name="Talarico, Salvatore" userId="5d77538d-074a-40aa-89bc-3bddcdff28e1" providerId="ADAL" clId="{A0243B89-686D-453A-A747-2294020AD6FA}" dt="2024-01-05T20:05:30.537" v="3897" actId="478"/>
          <ac:spMkLst>
            <pc:docMk/>
            <pc:sldMk cId="2390536385" sldId="2147473525"/>
            <ac:spMk id="115" creationId="{C6676AB8-DC6E-0C29-D24E-1F74146E90AB}"/>
          </ac:spMkLst>
        </pc:spChg>
        <pc:spChg chg="add del mod topLvl">
          <ac:chgData name="Talarico, Salvatore" userId="5d77538d-074a-40aa-89bc-3bddcdff28e1" providerId="ADAL" clId="{A0243B89-686D-453A-A747-2294020AD6FA}" dt="2024-01-05T20:05:39.064" v="3902" actId="478"/>
          <ac:spMkLst>
            <pc:docMk/>
            <pc:sldMk cId="2390536385" sldId="2147473525"/>
            <ac:spMk id="124" creationId="{5F98D570-20B0-5D4B-EDDE-DFF0624E5D74}"/>
          </ac:spMkLst>
        </pc:spChg>
        <pc:spChg chg="add del mod topLvl">
          <ac:chgData name="Talarico, Salvatore" userId="5d77538d-074a-40aa-89bc-3bddcdff28e1" providerId="ADAL" clId="{A0243B89-686D-453A-A747-2294020AD6FA}" dt="2024-01-05T20:04:14.529" v="3883" actId="478"/>
          <ac:spMkLst>
            <pc:docMk/>
            <pc:sldMk cId="2390536385" sldId="2147473525"/>
            <ac:spMk id="128" creationId="{B1E134D3-CF87-A8A9-9AD5-233CBFD50AE0}"/>
          </ac:spMkLst>
        </pc:spChg>
        <pc:spChg chg="add mod">
          <ac:chgData name="Talarico, Salvatore" userId="5d77538d-074a-40aa-89bc-3bddcdff28e1" providerId="ADAL" clId="{A0243B89-686D-453A-A747-2294020AD6FA}" dt="2024-01-05T19:03:41.599" v="3830" actId="1076"/>
          <ac:spMkLst>
            <pc:docMk/>
            <pc:sldMk cId="2390536385" sldId="2147473525"/>
            <ac:spMk id="132" creationId="{D3AD9C0C-23D8-D9B8-4CA5-066142A0488C}"/>
          </ac:spMkLst>
        </pc:spChg>
        <pc:spChg chg="add mod">
          <ac:chgData name="Talarico, Salvatore" userId="5d77538d-074a-40aa-89bc-3bddcdff28e1" providerId="ADAL" clId="{A0243B89-686D-453A-A747-2294020AD6FA}" dt="2024-01-05T19:59:25.413" v="3845" actId="6549"/>
          <ac:spMkLst>
            <pc:docMk/>
            <pc:sldMk cId="2390536385" sldId="2147473525"/>
            <ac:spMk id="133" creationId="{32CCC63B-FC96-3B28-04B1-6098E82B93B6}"/>
          </ac:spMkLst>
        </pc:spChg>
        <pc:spChg chg="add mod">
          <ac:chgData name="Talarico, Salvatore" userId="5d77538d-074a-40aa-89bc-3bddcdff28e1" providerId="ADAL" clId="{A0243B89-686D-453A-A747-2294020AD6FA}" dt="2024-01-05T20:02:36.566" v="3863" actId="1076"/>
          <ac:spMkLst>
            <pc:docMk/>
            <pc:sldMk cId="2390536385" sldId="2147473525"/>
            <ac:spMk id="138" creationId="{F0C3B005-8BF7-52E7-99C9-CDC052D7443E}"/>
          </ac:spMkLst>
        </pc:spChg>
        <pc:spChg chg="add mod">
          <ac:chgData name="Talarico, Salvatore" userId="5d77538d-074a-40aa-89bc-3bddcdff28e1" providerId="ADAL" clId="{A0243B89-686D-453A-A747-2294020AD6FA}" dt="2024-01-05T20:04:48.571" v="3891" actId="1076"/>
          <ac:spMkLst>
            <pc:docMk/>
            <pc:sldMk cId="2390536385" sldId="2147473525"/>
            <ac:spMk id="140" creationId="{C2C7E6D7-5F8A-2B76-1428-E0D7D18D72C0}"/>
          </ac:spMkLst>
        </pc:spChg>
        <pc:spChg chg="add mod">
          <ac:chgData name="Talarico, Salvatore" userId="5d77538d-074a-40aa-89bc-3bddcdff28e1" providerId="ADAL" clId="{A0243B89-686D-453A-A747-2294020AD6FA}" dt="2024-01-05T20:05:20.443" v="3894" actId="14100"/>
          <ac:spMkLst>
            <pc:docMk/>
            <pc:sldMk cId="2390536385" sldId="2147473525"/>
            <ac:spMk id="141" creationId="{AC7E8DA8-BABE-A7BE-D040-16018D135244}"/>
          </ac:spMkLst>
        </pc:spChg>
        <pc:grpChg chg="add del mod">
          <ac:chgData name="Talarico, Salvatore" userId="5d77538d-074a-40aa-89bc-3bddcdff28e1" providerId="ADAL" clId="{A0243B89-686D-453A-A747-2294020AD6FA}" dt="2024-01-05T18:14:30.158" v="3005" actId="165"/>
          <ac:grpSpMkLst>
            <pc:docMk/>
            <pc:sldMk cId="2390536385" sldId="2147473525"/>
            <ac:grpSpMk id="29" creationId="{4900B420-E467-7DF7-93BC-5DF72B0984E4}"/>
          </ac:grpSpMkLst>
        </pc:grpChg>
        <pc:grpChg chg="add del mod topLvl">
          <ac:chgData name="Talarico, Salvatore" userId="5d77538d-074a-40aa-89bc-3bddcdff28e1" providerId="ADAL" clId="{A0243B89-686D-453A-A747-2294020AD6FA}" dt="2024-01-05T18:21:10.645" v="3095" actId="165"/>
          <ac:grpSpMkLst>
            <pc:docMk/>
            <pc:sldMk cId="2390536385" sldId="2147473525"/>
            <ac:grpSpMk id="49" creationId="{E8792EC0-29EB-A465-4E8D-6E4985F6246A}"/>
          </ac:grpSpMkLst>
        </pc:grpChg>
        <pc:grpChg chg="add del mod">
          <ac:chgData name="Talarico, Salvatore" userId="5d77538d-074a-40aa-89bc-3bddcdff28e1" providerId="ADAL" clId="{A0243B89-686D-453A-A747-2294020AD6FA}" dt="2024-01-05T18:21:00.092" v="3092" actId="165"/>
          <ac:grpSpMkLst>
            <pc:docMk/>
            <pc:sldMk cId="2390536385" sldId="2147473525"/>
            <ac:grpSpMk id="76" creationId="{D5E8BDB7-D431-A239-2A1D-F1DC99D743AB}"/>
          </ac:grpSpMkLst>
        </pc:grpChg>
        <pc:grpChg chg="add del mod">
          <ac:chgData name="Talarico, Salvatore" userId="5d77538d-074a-40aa-89bc-3bddcdff28e1" providerId="ADAL" clId="{A0243B89-686D-453A-A747-2294020AD6FA}" dt="2024-01-05T18:21:07.807" v="3094" actId="165"/>
          <ac:grpSpMkLst>
            <pc:docMk/>
            <pc:sldMk cId="2390536385" sldId="2147473525"/>
            <ac:grpSpMk id="77" creationId="{1D2389A5-6088-DB32-6C23-A4087622C1B1}"/>
          </ac:grpSpMkLst>
        </pc:grpChg>
        <pc:grpChg chg="add del mod">
          <ac:chgData name="Talarico, Salvatore" userId="5d77538d-074a-40aa-89bc-3bddcdff28e1" providerId="ADAL" clId="{A0243B89-686D-453A-A747-2294020AD6FA}" dt="2024-01-05T18:23:45.360" v="3132" actId="165"/>
          <ac:grpSpMkLst>
            <pc:docMk/>
            <pc:sldMk cId="2390536385" sldId="2147473525"/>
            <ac:grpSpMk id="80" creationId="{CC28D8EE-8C5E-729B-296B-3D1B261248A4}"/>
          </ac:grpSpMkLst>
        </pc:grpChg>
        <pc:grpChg chg="add del mod">
          <ac:chgData name="Talarico, Salvatore" userId="5d77538d-074a-40aa-89bc-3bddcdff28e1" providerId="ADAL" clId="{A0243B89-686D-453A-A747-2294020AD6FA}" dt="2024-01-05T18:22:31.069" v="3120" actId="165"/>
          <ac:grpSpMkLst>
            <pc:docMk/>
            <pc:sldMk cId="2390536385" sldId="2147473525"/>
            <ac:grpSpMk id="81" creationId="{FD86B78B-2374-4831-B3FD-072BFE7E09FF}"/>
          </ac:grpSpMkLst>
        </pc:grpChg>
        <pc:grpChg chg="add del mod">
          <ac:chgData name="Talarico, Salvatore" userId="5d77538d-074a-40aa-89bc-3bddcdff28e1" providerId="ADAL" clId="{A0243B89-686D-453A-A747-2294020AD6FA}" dt="2024-01-05T18:27:21.364" v="3184" actId="165"/>
          <ac:grpSpMkLst>
            <pc:docMk/>
            <pc:sldMk cId="2390536385" sldId="2147473525"/>
            <ac:grpSpMk id="100" creationId="{11726386-FBB0-D338-5E4E-3068819AD2DE}"/>
          </ac:grpSpMkLst>
        </pc:grpChg>
        <pc:grpChg chg="add del mod">
          <ac:chgData name="Talarico, Salvatore" userId="5d77538d-074a-40aa-89bc-3bddcdff28e1" providerId="ADAL" clId="{A0243B89-686D-453A-A747-2294020AD6FA}" dt="2024-01-05T20:04:25.999" v="3887" actId="478"/>
          <ac:grpSpMkLst>
            <pc:docMk/>
            <pc:sldMk cId="2390536385" sldId="2147473525"/>
            <ac:grpSpMk id="130" creationId="{73BABE89-95B1-F708-95CA-DB7135E77710}"/>
          </ac:grpSpMkLst>
        </pc:grpChg>
        <pc:grpChg chg="add del mod">
          <ac:chgData name="Talarico, Salvatore" userId="5d77538d-074a-40aa-89bc-3bddcdff28e1" providerId="ADAL" clId="{A0243B89-686D-453A-A747-2294020AD6FA}" dt="2024-01-05T18:43:10.556" v="3551" actId="165"/>
          <ac:grpSpMkLst>
            <pc:docMk/>
            <pc:sldMk cId="2390536385" sldId="2147473525"/>
            <ac:grpSpMk id="131" creationId="{8AB7FD2E-6886-6F9A-B564-DA93098BE1B9}"/>
          </ac:grpSpMkLst>
        </pc:grpChg>
        <pc:picChg chg="add del mod">
          <ac:chgData name="Talarico, Salvatore" userId="5d77538d-074a-40aa-89bc-3bddcdff28e1" providerId="ADAL" clId="{A0243B89-686D-453A-A747-2294020AD6FA}" dt="2024-01-05T18:11:37.460" v="2949" actId="478"/>
          <ac:picMkLst>
            <pc:docMk/>
            <pc:sldMk cId="2390536385" sldId="2147473525"/>
            <ac:picMk id="9" creationId="{913AE416-E23C-9CA6-B3AF-DF4BA26A2F95}"/>
          </ac:picMkLst>
        </pc:picChg>
        <pc:picChg chg="add del mod">
          <ac:chgData name="Talarico, Salvatore" userId="5d77538d-074a-40aa-89bc-3bddcdff28e1" providerId="ADAL" clId="{A0243B89-686D-453A-A747-2294020AD6FA}" dt="2024-01-05T18:31:17.885" v="3253" actId="478"/>
          <ac:picMkLst>
            <pc:docMk/>
            <pc:sldMk cId="2390536385" sldId="2147473525"/>
            <ac:picMk id="10" creationId="{29DC7E74-741B-47D2-416D-121C1B30D3AB}"/>
          </ac:picMkLst>
        </pc:picChg>
        <pc:picChg chg="add del mod">
          <ac:chgData name="Talarico, Salvatore" userId="5d77538d-074a-40aa-89bc-3bddcdff28e1" providerId="ADAL" clId="{A0243B89-686D-453A-A747-2294020AD6FA}" dt="2024-01-05T18:11:59.712" v="2953" actId="478"/>
          <ac:picMkLst>
            <pc:docMk/>
            <pc:sldMk cId="2390536385" sldId="2147473525"/>
            <ac:picMk id="23" creationId="{329B7A75-9606-8CD4-A83D-23ED46408AD4}"/>
          </ac:picMkLst>
        </pc:picChg>
        <pc:picChg chg="add mod topLvl">
          <ac:chgData name="Talarico, Salvatore" userId="5d77538d-074a-40aa-89bc-3bddcdff28e1" providerId="ADAL" clId="{A0243B89-686D-453A-A747-2294020AD6FA}" dt="2024-01-05T18:31:32.851" v="3254" actId="164"/>
          <ac:picMkLst>
            <pc:docMk/>
            <pc:sldMk cId="2390536385" sldId="2147473525"/>
            <ac:picMk id="25" creationId="{05225891-EBF6-02E3-1327-A2284504BAC8}"/>
          </ac:picMkLst>
        </pc:picChg>
        <pc:picChg chg="add mod topLvl">
          <ac:chgData name="Talarico, Salvatore" userId="5d77538d-074a-40aa-89bc-3bddcdff28e1" providerId="ADAL" clId="{A0243B89-686D-453A-A747-2294020AD6FA}" dt="2024-01-05T18:31:32.851" v="3254" actId="164"/>
          <ac:picMkLst>
            <pc:docMk/>
            <pc:sldMk cId="2390536385" sldId="2147473525"/>
            <ac:picMk id="27" creationId="{99F16B15-43D1-0DCB-884B-0513F3193019}"/>
          </ac:picMkLst>
        </pc:picChg>
        <pc:picChg chg="add mod topLvl">
          <ac:chgData name="Talarico, Salvatore" userId="5d77538d-074a-40aa-89bc-3bddcdff28e1" providerId="ADAL" clId="{A0243B89-686D-453A-A747-2294020AD6FA}" dt="2024-01-05T18:31:32.851" v="3254" actId="164"/>
          <ac:picMkLst>
            <pc:docMk/>
            <pc:sldMk cId="2390536385" sldId="2147473525"/>
            <ac:picMk id="28" creationId="{C9ED3443-5422-128D-6ED1-DB017F0F993E}"/>
          </ac:picMkLst>
        </pc:picChg>
        <pc:picChg chg="add del mod">
          <ac:chgData name="Talarico, Salvatore" userId="5d77538d-074a-40aa-89bc-3bddcdff28e1" providerId="ADAL" clId="{A0243B89-686D-453A-A747-2294020AD6FA}" dt="2024-01-05T18:24:10.268" v="3149" actId="478"/>
          <ac:picMkLst>
            <pc:docMk/>
            <pc:sldMk cId="2390536385" sldId="2147473525"/>
            <ac:picMk id="43" creationId="{1F503FD4-5166-D707-5FED-C9D6E6B298AC}"/>
          </ac:picMkLst>
        </pc:picChg>
        <pc:picChg chg="add del mod">
          <ac:chgData name="Talarico, Salvatore" userId="5d77538d-074a-40aa-89bc-3bddcdff28e1" providerId="ADAL" clId="{A0243B89-686D-453A-A747-2294020AD6FA}" dt="2024-01-05T18:24:10.268" v="3149" actId="478"/>
          <ac:picMkLst>
            <pc:docMk/>
            <pc:sldMk cId="2390536385" sldId="2147473525"/>
            <ac:picMk id="44" creationId="{E8F93DC3-BE0C-F673-53EC-67F533332835}"/>
          </ac:picMkLst>
        </pc:picChg>
        <pc:picChg chg="add del mod">
          <ac:chgData name="Talarico, Salvatore" userId="5d77538d-074a-40aa-89bc-3bddcdff28e1" providerId="ADAL" clId="{A0243B89-686D-453A-A747-2294020AD6FA}" dt="2024-01-05T18:24:10.268" v="3149" actId="478"/>
          <ac:picMkLst>
            <pc:docMk/>
            <pc:sldMk cId="2390536385" sldId="2147473525"/>
            <ac:picMk id="45" creationId="{FE08534D-31F9-E746-F828-10905357C49E}"/>
          </ac:picMkLst>
        </pc:picChg>
        <pc:picChg chg="add mod topLvl">
          <ac:chgData name="Talarico, Salvatore" userId="5d77538d-074a-40aa-89bc-3bddcdff28e1" providerId="ADAL" clId="{A0243B89-686D-453A-A747-2294020AD6FA}" dt="2024-01-05T18:43:10.556" v="3551" actId="165"/>
          <ac:picMkLst>
            <pc:docMk/>
            <pc:sldMk cId="2390536385" sldId="2147473525"/>
            <ac:picMk id="83" creationId="{2702AE0F-4A26-2F37-7994-841401AF3F4A}"/>
          </ac:picMkLst>
        </pc:picChg>
        <pc:picChg chg="add mod topLvl">
          <ac:chgData name="Talarico, Salvatore" userId="5d77538d-074a-40aa-89bc-3bddcdff28e1" providerId="ADAL" clId="{A0243B89-686D-453A-A747-2294020AD6FA}" dt="2024-01-05T18:43:10.556" v="3551" actId="165"/>
          <ac:picMkLst>
            <pc:docMk/>
            <pc:sldMk cId="2390536385" sldId="2147473525"/>
            <ac:picMk id="84" creationId="{983B5FA8-E91E-E422-14C1-44E23E3152DC}"/>
          </ac:picMkLst>
        </pc:picChg>
        <pc:picChg chg="add mod topLvl">
          <ac:chgData name="Talarico, Salvatore" userId="5d77538d-074a-40aa-89bc-3bddcdff28e1" providerId="ADAL" clId="{A0243B89-686D-453A-A747-2294020AD6FA}" dt="2024-01-05T18:43:10.556" v="3551" actId="165"/>
          <ac:picMkLst>
            <pc:docMk/>
            <pc:sldMk cId="2390536385" sldId="2147473525"/>
            <ac:picMk id="85" creationId="{F0C4F6A2-CF0F-C566-2074-DAF19F9F2436}"/>
          </ac:picMkLst>
        </pc:picChg>
        <pc:cxnChg chg="add mod topLvl">
          <ac:chgData name="Talarico, Salvatore" userId="5d77538d-074a-40aa-89bc-3bddcdff28e1" providerId="ADAL" clId="{A0243B89-686D-453A-A747-2294020AD6FA}" dt="2024-01-05T18:31:32.851" v="3254" actId="164"/>
          <ac:cxnSpMkLst>
            <pc:docMk/>
            <pc:sldMk cId="2390536385" sldId="2147473525"/>
            <ac:cxnSpMk id="12" creationId="{0DCA2597-00BC-DBF3-CAFE-209B2524FD44}"/>
          </ac:cxnSpMkLst>
        </pc:cxnChg>
        <pc:cxnChg chg="add mod topLvl">
          <ac:chgData name="Talarico, Salvatore" userId="5d77538d-074a-40aa-89bc-3bddcdff28e1" providerId="ADAL" clId="{A0243B89-686D-453A-A747-2294020AD6FA}" dt="2024-01-05T18:31:32.851" v="3254" actId="164"/>
          <ac:cxnSpMkLst>
            <pc:docMk/>
            <pc:sldMk cId="2390536385" sldId="2147473525"/>
            <ac:cxnSpMk id="14" creationId="{E2A7960F-C95B-8FEA-DA8D-042C4C6E7D50}"/>
          </ac:cxnSpMkLst>
        </pc:cxnChg>
        <pc:cxnChg chg="add mod topLvl">
          <ac:chgData name="Talarico, Salvatore" userId="5d77538d-074a-40aa-89bc-3bddcdff28e1" providerId="ADAL" clId="{A0243B89-686D-453A-A747-2294020AD6FA}" dt="2024-01-05T18:31:32.851" v="3254" actId="164"/>
          <ac:cxnSpMkLst>
            <pc:docMk/>
            <pc:sldMk cId="2390536385" sldId="2147473525"/>
            <ac:cxnSpMk id="15" creationId="{25C7D71B-AA5C-5F2F-F80F-F6AB7A87165F}"/>
          </ac:cxnSpMkLst>
        </pc:cxnChg>
        <pc:cxnChg chg="add del mod">
          <ac:chgData name="Talarico, Salvatore" userId="5d77538d-074a-40aa-89bc-3bddcdff28e1" providerId="ADAL" clId="{A0243B89-686D-453A-A747-2294020AD6FA}" dt="2024-01-05T18:25:10.478" v="3156" actId="478"/>
          <ac:cxnSpMkLst>
            <pc:docMk/>
            <pc:sldMk cId="2390536385" sldId="2147473525"/>
            <ac:cxnSpMk id="34" creationId="{35466008-47A1-6710-6FD0-BAB476C2E7F0}"/>
          </ac:cxnSpMkLst>
        </pc:cxnChg>
        <pc:cxnChg chg="add del mod">
          <ac:chgData name="Talarico, Salvatore" userId="5d77538d-074a-40aa-89bc-3bddcdff28e1" providerId="ADAL" clId="{A0243B89-686D-453A-A747-2294020AD6FA}" dt="2024-01-05T18:25:49.572" v="3164" actId="478"/>
          <ac:cxnSpMkLst>
            <pc:docMk/>
            <pc:sldMk cId="2390536385" sldId="2147473525"/>
            <ac:cxnSpMk id="35" creationId="{220490DF-EE5B-51BC-FC53-0C53942CD1FA}"/>
          </ac:cxnSpMkLst>
        </pc:cxnChg>
        <pc:cxnChg chg="add del mod">
          <ac:chgData name="Talarico, Salvatore" userId="5d77538d-074a-40aa-89bc-3bddcdff28e1" providerId="ADAL" clId="{A0243B89-686D-453A-A747-2294020AD6FA}" dt="2024-01-05T18:25:59.596" v="3168" actId="478"/>
          <ac:cxnSpMkLst>
            <pc:docMk/>
            <pc:sldMk cId="2390536385" sldId="2147473525"/>
            <ac:cxnSpMk id="36" creationId="{2651229D-9475-EE13-1926-8B8004092A9F}"/>
          </ac:cxnSpMkLst>
        </pc:cxnChg>
        <pc:cxnChg chg="add mod topLvl">
          <ac:chgData name="Talarico, Salvatore" userId="5d77538d-074a-40aa-89bc-3bddcdff28e1" providerId="ADAL" clId="{A0243B89-686D-453A-A747-2294020AD6FA}" dt="2024-01-05T18:31:32.851" v="3254" actId="164"/>
          <ac:cxnSpMkLst>
            <pc:docMk/>
            <pc:sldMk cId="2390536385" sldId="2147473525"/>
            <ac:cxnSpMk id="51" creationId="{F3E2809D-874F-14F5-E6B6-71B36C7B508A}"/>
          </ac:cxnSpMkLst>
        </pc:cxnChg>
        <pc:cxnChg chg="add mod topLvl">
          <ac:chgData name="Talarico, Salvatore" userId="5d77538d-074a-40aa-89bc-3bddcdff28e1" providerId="ADAL" clId="{A0243B89-686D-453A-A747-2294020AD6FA}" dt="2024-01-05T18:31:32.851" v="3254" actId="164"/>
          <ac:cxnSpMkLst>
            <pc:docMk/>
            <pc:sldMk cId="2390536385" sldId="2147473525"/>
            <ac:cxnSpMk id="55" creationId="{E77A63DF-DC7C-B728-F9DD-DC769C0898DD}"/>
          </ac:cxnSpMkLst>
        </pc:cxnChg>
        <pc:cxnChg chg="add mod topLvl">
          <ac:chgData name="Talarico, Salvatore" userId="5d77538d-074a-40aa-89bc-3bddcdff28e1" providerId="ADAL" clId="{A0243B89-686D-453A-A747-2294020AD6FA}" dt="2024-01-05T18:31:32.851" v="3254" actId="164"/>
          <ac:cxnSpMkLst>
            <pc:docMk/>
            <pc:sldMk cId="2390536385" sldId="2147473525"/>
            <ac:cxnSpMk id="58" creationId="{A3AE260B-2915-5530-B4E8-BEF79185F2A4}"/>
          </ac:cxnSpMkLst>
        </pc:cxnChg>
        <pc:cxnChg chg="add del mod topLvl">
          <ac:chgData name="Talarico, Salvatore" userId="5d77538d-074a-40aa-89bc-3bddcdff28e1" providerId="ADAL" clId="{A0243B89-686D-453A-A747-2294020AD6FA}" dt="2024-01-05T20:04:30.077" v="3889" actId="478"/>
          <ac:cxnSpMkLst>
            <pc:docMk/>
            <pc:sldMk cId="2390536385" sldId="2147473525"/>
            <ac:cxnSpMk id="61" creationId="{857DB78B-7CCE-AC8D-3E1E-F452A20226BE}"/>
          </ac:cxnSpMkLst>
        </pc:cxnChg>
        <pc:cxnChg chg="add del mod topLvl">
          <ac:chgData name="Talarico, Salvatore" userId="5d77538d-074a-40aa-89bc-3bddcdff28e1" providerId="ADAL" clId="{A0243B89-686D-453A-A747-2294020AD6FA}" dt="2024-01-05T20:04:28.200" v="3888" actId="478"/>
          <ac:cxnSpMkLst>
            <pc:docMk/>
            <pc:sldMk cId="2390536385" sldId="2147473525"/>
            <ac:cxnSpMk id="64" creationId="{656556AE-C1AB-0590-0285-625744FD9F89}"/>
          </ac:cxnSpMkLst>
        </pc:cxnChg>
        <pc:cxnChg chg="add del mod topLvl">
          <ac:chgData name="Talarico, Salvatore" userId="5d77538d-074a-40aa-89bc-3bddcdff28e1" providerId="ADAL" clId="{A0243B89-686D-453A-A747-2294020AD6FA}" dt="2024-01-05T18:24:10.268" v="3149" actId="478"/>
          <ac:cxnSpMkLst>
            <pc:docMk/>
            <pc:sldMk cId="2390536385" sldId="2147473525"/>
            <ac:cxnSpMk id="72" creationId="{514962BA-1FD6-881E-27EB-6D64F99EA791}"/>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73" creationId="{3CB01FDA-6E69-87D0-BFE5-D699D79A6775}"/>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74" creationId="{3419C162-1891-2A0C-29C5-2879098DF339}"/>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75" creationId="{099D1407-97AC-8350-42E9-087CD83DCE7E}"/>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82" creationId="{32CC385F-EC77-59D1-DE98-B2DDDCCEAAE4}"/>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89" creationId="{B9250C82-8BC2-687C-03EE-E8EC794559CA}"/>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90" creationId="{EBF250DE-F3AF-AF43-1C43-746856A4C6DB}"/>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93" creationId="{79744C85-8E2D-4A71-1DFA-6508B6BC2800}"/>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94" creationId="{4210F495-DD4F-C5C1-9216-603CE535CD36}"/>
          </ac:cxnSpMkLst>
        </pc:cxnChg>
        <pc:cxnChg chg="add del mod topLvl">
          <ac:chgData name="Talarico, Salvatore" userId="5d77538d-074a-40aa-89bc-3bddcdff28e1" providerId="ADAL" clId="{A0243B89-686D-453A-A747-2294020AD6FA}" dt="2024-01-05T20:05:31.406" v="3898" actId="478"/>
          <ac:cxnSpMkLst>
            <pc:docMk/>
            <pc:sldMk cId="2390536385" sldId="2147473525"/>
            <ac:cxnSpMk id="109" creationId="{07EEA2DA-E2F6-5539-CE26-6EB030785815}"/>
          </ac:cxnSpMkLst>
        </pc:cxnChg>
        <pc:cxnChg chg="add del mod topLvl">
          <ac:chgData name="Talarico, Salvatore" userId="5d77538d-074a-40aa-89bc-3bddcdff28e1" providerId="ADAL" clId="{A0243B89-686D-453A-A747-2294020AD6FA}" dt="2024-01-05T20:05:28.234" v="3896" actId="478"/>
          <ac:cxnSpMkLst>
            <pc:docMk/>
            <pc:sldMk cId="2390536385" sldId="2147473525"/>
            <ac:cxnSpMk id="111" creationId="{89A32892-A8E5-A7B7-77EF-DA67DFC02F1D}"/>
          </ac:cxnSpMkLst>
        </pc:cxnChg>
        <pc:cxnChg chg="add del mod topLvl">
          <ac:chgData name="Talarico, Salvatore" userId="5d77538d-074a-40aa-89bc-3bddcdff28e1" providerId="ADAL" clId="{A0243B89-686D-453A-A747-2294020AD6FA}" dt="2024-01-05T20:05:32.386" v="3899" actId="478"/>
          <ac:cxnSpMkLst>
            <pc:docMk/>
            <pc:sldMk cId="2390536385" sldId="2147473525"/>
            <ac:cxnSpMk id="113" creationId="{B7AF5FAC-DBF6-F4DC-6D9B-385BC03896BE}"/>
          </ac:cxnSpMkLst>
        </pc:cxnChg>
        <pc:cxnChg chg="add del mod topLvl">
          <ac:chgData name="Talarico, Salvatore" userId="5d77538d-074a-40aa-89bc-3bddcdff28e1" providerId="ADAL" clId="{A0243B89-686D-453A-A747-2294020AD6FA}" dt="2024-01-05T20:05:35.296" v="3900" actId="478"/>
          <ac:cxnSpMkLst>
            <pc:docMk/>
            <pc:sldMk cId="2390536385" sldId="2147473525"/>
            <ac:cxnSpMk id="116" creationId="{903127ED-FF10-DC18-8A7B-3D903D623017}"/>
          </ac:cxnSpMkLst>
        </pc:cxnChg>
        <pc:cxnChg chg="add del mod topLvl">
          <ac:chgData name="Talarico, Salvatore" userId="5d77538d-074a-40aa-89bc-3bddcdff28e1" providerId="ADAL" clId="{A0243B89-686D-453A-A747-2294020AD6FA}" dt="2024-01-05T20:05:37.713" v="3901" actId="478"/>
          <ac:cxnSpMkLst>
            <pc:docMk/>
            <pc:sldMk cId="2390536385" sldId="2147473525"/>
            <ac:cxnSpMk id="118" creationId="{8D16DFE6-5E38-D2CA-8C51-5ADEA1D717DB}"/>
          </ac:cxnSpMkLst>
        </pc:cxnChg>
        <pc:cxnChg chg="add del mod topLvl">
          <ac:chgData name="Talarico, Salvatore" userId="5d77538d-074a-40aa-89bc-3bddcdff28e1" providerId="ADAL" clId="{A0243B89-686D-453A-A747-2294020AD6FA}" dt="2024-01-05T20:05:26.922" v="3895" actId="478"/>
          <ac:cxnSpMkLst>
            <pc:docMk/>
            <pc:sldMk cId="2390536385" sldId="2147473525"/>
            <ac:cxnSpMk id="121" creationId="{251FBFD8-9508-300E-B960-5ACFF579486D}"/>
          </ac:cxnSpMkLst>
        </pc:cxnChg>
        <pc:cxnChg chg="add del mod topLvl">
          <ac:chgData name="Talarico, Salvatore" userId="5d77538d-074a-40aa-89bc-3bddcdff28e1" providerId="ADAL" clId="{A0243B89-686D-453A-A747-2294020AD6FA}" dt="2024-01-05T20:04:15.685" v="3884" actId="478"/>
          <ac:cxnSpMkLst>
            <pc:docMk/>
            <pc:sldMk cId="2390536385" sldId="2147473525"/>
            <ac:cxnSpMk id="127" creationId="{A51ED404-A502-FDC2-9805-901819D42E26}"/>
          </ac:cxnSpMkLst>
        </pc:cxnChg>
        <pc:cxnChg chg="add del mod topLvl">
          <ac:chgData name="Talarico, Salvatore" userId="5d77538d-074a-40aa-89bc-3bddcdff28e1" providerId="ADAL" clId="{A0243B89-686D-453A-A747-2294020AD6FA}" dt="2024-01-05T20:04:10.888" v="3880" actId="478"/>
          <ac:cxnSpMkLst>
            <pc:docMk/>
            <pc:sldMk cId="2390536385" sldId="2147473525"/>
            <ac:cxnSpMk id="129" creationId="{51FE3CF3-83F8-282F-8329-AC7AB2B47F2A}"/>
          </ac:cxnSpMkLst>
        </pc:cxnChg>
        <pc:cxnChg chg="add mod">
          <ac:chgData name="Talarico, Salvatore" userId="5d77538d-074a-40aa-89bc-3bddcdff28e1" providerId="ADAL" clId="{A0243B89-686D-453A-A747-2294020AD6FA}" dt="2024-01-05T20:02:44.514" v="3865" actId="692"/>
          <ac:cxnSpMkLst>
            <pc:docMk/>
            <pc:sldMk cId="2390536385" sldId="2147473525"/>
            <ac:cxnSpMk id="135" creationId="{456BB29C-BAD5-54C9-94D6-D31BAC4332CC}"/>
          </ac:cxnSpMkLst>
        </pc:cxnChg>
      </pc:sldChg>
      <pc:sldChg chg="addSp delSp modSp add mod">
        <pc:chgData name="Talarico, Salvatore" userId="5d77538d-074a-40aa-89bc-3bddcdff28e1" providerId="ADAL" clId="{A0243B89-686D-453A-A747-2294020AD6FA}" dt="2024-01-08T18:02:13.497" v="11493" actId="20577"/>
        <pc:sldMkLst>
          <pc:docMk/>
          <pc:sldMk cId="1497764153" sldId="2147473526"/>
        </pc:sldMkLst>
        <pc:spChg chg="mod">
          <ac:chgData name="Talarico, Salvatore" userId="5d77538d-074a-40aa-89bc-3bddcdff28e1" providerId="ADAL" clId="{A0243B89-686D-453A-A747-2294020AD6FA}" dt="2024-01-06T05:22:56.162" v="7733" actId="20577"/>
          <ac:spMkLst>
            <pc:docMk/>
            <pc:sldMk cId="1497764153" sldId="2147473526"/>
            <ac:spMk id="2" creationId="{2325D561-9CA3-E984-2BBC-75BDDBF09AB0}"/>
          </ac:spMkLst>
        </pc:spChg>
        <pc:spChg chg="del">
          <ac:chgData name="Talarico, Salvatore" userId="5d77538d-074a-40aa-89bc-3bddcdff28e1" providerId="ADAL" clId="{A0243B89-686D-453A-A747-2294020AD6FA}" dt="2024-01-05T16:50:09.179" v="2784" actId="478"/>
          <ac:spMkLst>
            <pc:docMk/>
            <pc:sldMk cId="1497764153" sldId="2147473526"/>
            <ac:spMk id="5" creationId="{9A18F9C6-07DB-49AB-3A34-9527892F0F9C}"/>
          </ac:spMkLst>
        </pc:spChg>
        <pc:spChg chg="mod">
          <ac:chgData name="Talarico, Salvatore" userId="5d77538d-074a-40aa-89bc-3bddcdff28e1" providerId="ADAL" clId="{A0243B89-686D-453A-A747-2294020AD6FA}" dt="2024-01-06T05:22:53.133" v="7732" actId="6549"/>
          <ac:spMkLst>
            <pc:docMk/>
            <pc:sldMk cId="1497764153" sldId="2147473526"/>
            <ac:spMk id="7" creationId="{54D2B4B6-9047-7BFB-E73B-3BA0FD6B84C2}"/>
          </ac:spMkLst>
        </pc:spChg>
        <pc:spChg chg="add mod">
          <ac:chgData name="Talarico, Salvatore" userId="5d77538d-074a-40aa-89bc-3bddcdff28e1" providerId="ADAL" clId="{A0243B89-686D-453A-A747-2294020AD6FA}" dt="2024-01-05T16:50:10.295" v="2785"/>
          <ac:spMkLst>
            <pc:docMk/>
            <pc:sldMk cId="1497764153" sldId="2147473526"/>
            <ac:spMk id="8" creationId="{3D7438A3-F280-2ABE-5BD7-D54442086003}"/>
          </ac:spMkLst>
        </pc:spChg>
        <pc:spChg chg="add mod">
          <ac:chgData name="Talarico, Salvatore" userId="5d77538d-074a-40aa-89bc-3bddcdff28e1" providerId="ADAL" clId="{A0243B89-686D-453A-A747-2294020AD6FA}" dt="2024-01-08T18:02:13.497" v="11493" actId="20577"/>
          <ac:spMkLst>
            <pc:docMk/>
            <pc:sldMk cId="1497764153" sldId="2147473526"/>
            <ac:spMk id="9" creationId="{7D5D5A8C-35BB-1EB7-60B8-20EA83A9B1C8}"/>
          </ac:spMkLst>
        </pc:spChg>
      </pc:sldChg>
      <pc:sldChg chg="addSp delSp modSp add mod">
        <pc:chgData name="Talarico, Salvatore" userId="5d77538d-074a-40aa-89bc-3bddcdff28e1" providerId="ADAL" clId="{A0243B89-686D-453A-A747-2294020AD6FA}" dt="2024-01-08T04:24:15.481" v="11481" actId="20577"/>
        <pc:sldMkLst>
          <pc:docMk/>
          <pc:sldMk cId="870006154" sldId="2147473527"/>
        </pc:sldMkLst>
        <pc:spChg chg="del mod">
          <ac:chgData name="Talarico, Salvatore" userId="5d77538d-074a-40aa-89bc-3bddcdff28e1" providerId="ADAL" clId="{A0243B89-686D-453A-A747-2294020AD6FA}" dt="2024-01-08T01:07:54.917" v="9884" actId="478"/>
          <ac:spMkLst>
            <pc:docMk/>
            <pc:sldMk cId="870006154" sldId="2147473527"/>
            <ac:spMk id="2" creationId="{2325D561-9CA3-E984-2BBC-75BDDBF09AB0}"/>
          </ac:spMkLst>
        </pc:spChg>
        <pc:spChg chg="mod">
          <ac:chgData name="Talarico, Salvatore" userId="5d77538d-074a-40aa-89bc-3bddcdff28e1" providerId="ADAL" clId="{A0243B89-686D-453A-A747-2294020AD6FA}" dt="2024-01-08T01:23:41.691" v="10123" actId="1076"/>
          <ac:spMkLst>
            <pc:docMk/>
            <pc:sldMk cId="870006154" sldId="2147473527"/>
            <ac:spMk id="3" creationId="{6022ABF0-32CA-B3DC-4DE9-DC9319F214B3}"/>
          </ac:spMkLst>
        </pc:spChg>
        <pc:spChg chg="del">
          <ac:chgData name="Talarico, Salvatore" userId="5d77538d-074a-40aa-89bc-3bddcdff28e1" providerId="ADAL" clId="{A0243B89-686D-453A-A747-2294020AD6FA}" dt="2024-01-05T16:50:19.577" v="2811" actId="478"/>
          <ac:spMkLst>
            <pc:docMk/>
            <pc:sldMk cId="870006154" sldId="2147473527"/>
            <ac:spMk id="5" creationId="{9A18F9C6-07DB-49AB-3A34-9527892F0F9C}"/>
          </ac:spMkLst>
        </pc:spChg>
        <pc:spChg chg="del mod">
          <ac:chgData name="Talarico, Salvatore" userId="5d77538d-074a-40aa-89bc-3bddcdff28e1" providerId="ADAL" clId="{A0243B89-686D-453A-A747-2294020AD6FA}" dt="2024-01-08T00:52:05.769" v="9853" actId="478"/>
          <ac:spMkLst>
            <pc:docMk/>
            <pc:sldMk cId="870006154" sldId="2147473527"/>
            <ac:spMk id="7" creationId="{54D2B4B6-9047-7BFB-E73B-3BA0FD6B84C2}"/>
          </ac:spMkLst>
        </pc:spChg>
        <pc:spChg chg="add mod">
          <ac:chgData name="Talarico, Salvatore" userId="5d77538d-074a-40aa-89bc-3bddcdff28e1" providerId="ADAL" clId="{A0243B89-686D-453A-A747-2294020AD6FA}" dt="2024-01-05T16:50:20.740" v="2812"/>
          <ac:spMkLst>
            <pc:docMk/>
            <pc:sldMk cId="870006154" sldId="2147473527"/>
            <ac:spMk id="8" creationId="{049AE74F-D2FD-1142-C084-1363396863A7}"/>
          </ac:spMkLst>
        </pc:spChg>
        <pc:spChg chg="add del mod">
          <ac:chgData name="Talarico, Salvatore" userId="5d77538d-074a-40aa-89bc-3bddcdff28e1" providerId="ADAL" clId="{A0243B89-686D-453A-A747-2294020AD6FA}" dt="2024-01-08T00:52:12.067" v="9855" actId="478"/>
          <ac:spMkLst>
            <pc:docMk/>
            <pc:sldMk cId="870006154" sldId="2147473527"/>
            <ac:spMk id="11" creationId="{269EADEE-4EBB-C4AF-8A24-2081FB76177D}"/>
          </ac:spMkLst>
        </pc:spChg>
        <pc:spChg chg="add del mod">
          <ac:chgData name="Talarico, Salvatore" userId="5d77538d-074a-40aa-89bc-3bddcdff28e1" providerId="ADAL" clId="{A0243B89-686D-453A-A747-2294020AD6FA}" dt="2024-01-08T01:07:56.495" v="9885" actId="478"/>
          <ac:spMkLst>
            <pc:docMk/>
            <pc:sldMk cId="870006154" sldId="2147473527"/>
            <ac:spMk id="13" creationId="{EFCA482A-C261-A922-CADF-DBC06AD5B3A1}"/>
          </ac:spMkLst>
        </pc:spChg>
        <pc:spChg chg="add mod">
          <ac:chgData name="Talarico, Salvatore" userId="5d77538d-074a-40aa-89bc-3bddcdff28e1" providerId="ADAL" clId="{A0243B89-686D-453A-A747-2294020AD6FA}" dt="2024-01-08T01:24:59.523" v="10153"/>
          <ac:spMkLst>
            <pc:docMk/>
            <pc:sldMk cId="870006154" sldId="2147473527"/>
            <ac:spMk id="14" creationId="{C5FB7317-5802-A75A-E847-B826E9129BA4}"/>
          </ac:spMkLst>
        </pc:spChg>
        <pc:spChg chg="add mod">
          <ac:chgData name="Talarico, Salvatore" userId="5d77538d-074a-40aa-89bc-3bddcdff28e1" providerId="ADAL" clId="{A0243B89-686D-453A-A747-2294020AD6FA}" dt="2024-01-08T01:11:23.310" v="9911" actId="164"/>
          <ac:spMkLst>
            <pc:docMk/>
            <pc:sldMk cId="870006154" sldId="2147473527"/>
            <ac:spMk id="15" creationId="{6B425C0D-508C-5086-C043-8A2AFB8195F8}"/>
          </ac:spMkLst>
        </pc:spChg>
        <pc:spChg chg="add del mod">
          <ac:chgData name="Talarico, Salvatore" userId="5d77538d-074a-40aa-89bc-3bddcdff28e1" providerId="ADAL" clId="{A0243B89-686D-453A-A747-2294020AD6FA}" dt="2024-01-08T01:10:41.267" v="9902" actId="478"/>
          <ac:spMkLst>
            <pc:docMk/>
            <pc:sldMk cId="870006154" sldId="2147473527"/>
            <ac:spMk id="16" creationId="{1C610EC1-D6A9-A1C0-B59B-DA577D40B7EB}"/>
          </ac:spMkLst>
        </pc:spChg>
        <pc:spChg chg="add mod">
          <ac:chgData name="Talarico, Salvatore" userId="5d77538d-074a-40aa-89bc-3bddcdff28e1" providerId="ADAL" clId="{A0243B89-686D-453A-A747-2294020AD6FA}" dt="2024-01-08T01:11:23.310" v="9911" actId="164"/>
          <ac:spMkLst>
            <pc:docMk/>
            <pc:sldMk cId="870006154" sldId="2147473527"/>
            <ac:spMk id="17" creationId="{AD9B705B-C46A-D503-5707-39016224159C}"/>
          </ac:spMkLst>
        </pc:spChg>
        <pc:spChg chg="add mod">
          <ac:chgData name="Talarico, Salvatore" userId="5d77538d-074a-40aa-89bc-3bddcdff28e1" providerId="ADAL" clId="{A0243B89-686D-453A-A747-2294020AD6FA}" dt="2024-01-08T01:11:23.310" v="9911" actId="164"/>
          <ac:spMkLst>
            <pc:docMk/>
            <pc:sldMk cId="870006154" sldId="2147473527"/>
            <ac:spMk id="18" creationId="{DB853C18-6AB8-2FAF-46FC-6233D7937458}"/>
          </ac:spMkLst>
        </pc:spChg>
        <pc:spChg chg="mod">
          <ac:chgData name="Talarico, Salvatore" userId="5d77538d-074a-40aa-89bc-3bddcdff28e1" providerId="ADAL" clId="{A0243B89-686D-453A-A747-2294020AD6FA}" dt="2024-01-08T01:11:30.085" v="9913"/>
          <ac:spMkLst>
            <pc:docMk/>
            <pc:sldMk cId="870006154" sldId="2147473527"/>
            <ac:spMk id="21" creationId="{86235E3D-94DC-43EF-902E-E8E5423EF2D4}"/>
          </ac:spMkLst>
        </pc:spChg>
        <pc:spChg chg="mod">
          <ac:chgData name="Talarico, Salvatore" userId="5d77538d-074a-40aa-89bc-3bddcdff28e1" providerId="ADAL" clId="{A0243B89-686D-453A-A747-2294020AD6FA}" dt="2024-01-08T01:11:30.085" v="9913"/>
          <ac:spMkLst>
            <pc:docMk/>
            <pc:sldMk cId="870006154" sldId="2147473527"/>
            <ac:spMk id="22" creationId="{30D9A3B2-AC54-6EA1-FEF7-BF200C982A32}"/>
          </ac:spMkLst>
        </pc:spChg>
        <pc:spChg chg="mod">
          <ac:chgData name="Talarico, Salvatore" userId="5d77538d-074a-40aa-89bc-3bddcdff28e1" providerId="ADAL" clId="{A0243B89-686D-453A-A747-2294020AD6FA}" dt="2024-01-08T01:11:30.085" v="9913"/>
          <ac:spMkLst>
            <pc:docMk/>
            <pc:sldMk cId="870006154" sldId="2147473527"/>
            <ac:spMk id="23" creationId="{C070F621-E6F0-B288-1ADD-312C26109752}"/>
          </ac:spMkLst>
        </pc:spChg>
        <pc:spChg chg="add mod">
          <ac:chgData name="Talarico, Salvatore" userId="5d77538d-074a-40aa-89bc-3bddcdff28e1" providerId="ADAL" clId="{A0243B89-686D-453A-A747-2294020AD6FA}" dt="2024-01-08T01:25:50.479" v="10174" actId="1076"/>
          <ac:spMkLst>
            <pc:docMk/>
            <pc:sldMk cId="870006154" sldId="2147473527"/>
            <ac:spMk id="25" creationId="{25322EBA-CE28-ECDF-7F54-F0BC062C6096}"/>
          </ac:spMkLst>
        </pc:spChg>
        <pc:spChg chg="add mod">
          <ac:chgData name="Talarico, Salvatore" userId="5d77538d-074a-40aa-89bc-3bddcdff28e1" providerId="ADAL" clId="{A0243B89-686D-453A-A747-2294020AD6FA}" dt="2024-01-08T01:25:50.479" v="10174" actId="1076"/>
          <ac:spMkLst>
            <pc:docMk/>
            <pc:sldMk cId="870006154" sldId="2147473527"/>
            <ac:spMk id="26" creationId="{0D8EC1D7-0426-522E-C7EA-D1E9229081B3}"/>
          </ac:spMkLst>
        </pc:spChg>
        <pc:spChg chg="add mod">
          <ac:chgData name="Talarico, Salvatore" userId="5d77538d-074a-40aa-89bc-3bddcdff28e1" providerId="ADAL" clId="{A0243B89-686D-453A-A747-2294020AD6FA}" dt="2024-01-08T01:25:50.479" v="10174" actId="1076"/>
          <ac:spMkLst>
            <pc:docMk/>
            <pc:sldMk cId="870006154" sldId="2147473527"/>
            <ac:spMk id="27" creationId="{97091EA5-8BA3-2B75-B4EB-9811C4079FB2}"/>
          </ac:spMkLst>
        </pc:spChg>
        <pc:spChg chg="add mod">
          <ac:chgData name="Talarico, Salvatore" userId="5d77538d-074a-40aa-89bc-3bddcdff28e1" providerId="ADAL" clId="{A0243B89-686D-453A-A747-2294020AD6FA}" dt="2024-01-08T01:25:50.479" v="10174" actId="1076"/>
          <ac:spMkLst>
            <pc:docMk/>
            <pc:sldMk cId="870006154" sldId="2147473527"/>
            <ac:spMk id="28" creationId="{F5F6E143-D028-F84B-7B72-ADE19C4FF64A}"/>
          </ac:spMkLst>
        </pc:spChg>
        <pc:spChg chg="add mod">
          <ac:chgData name="Talarico, Salvatore" userId="5d77538d-074a-40aa-89bc-3bddcdff28e1" providerId="ADAL" clId="{A0243B89-686D-453A-A747-2294020AD6FA}" dt="2024-01-08T01:25:50.479" v="10174" actId="1076"/>
          <ac:spMkLst>
            <pc:docMk/>
            <pc:sldMk cId="870006154" sldId="2147473527"/>
            <ac:spMk id="29" creationId="{B74C8282-D64B-0457-6761-A275440BF97A}"/>
          </ac:spMkLst>
        </pc:spChg>
        <pc:spChg chg="add mod">
          <ac:chgData name="Talarico, Salvatore" userId="5d77538d-074a-40aa-89bc-3bddcdff28e1" providerId="ADAL" clId="{A0243B89-686D-453A-A747-2294020AD6FA}" dt="2024-01-08T01:25:50.479" v="10174" actId="1076"/>
          <ac:spMkLst>
            <pc:docMk/>
            <pc:sldMk cId="870006154" sldId="2147473527"/>
            <ac:spMk id="30" creationId="{1760B86F-34D8-BE9C-4B4C-1F553AEE9276}"/>
          </ac:spMkLst>
        </pc:spChg>
        <pc:spChg chg="mod">
          <ac:chgData name="Talarico, Salvatore" userId="5d77538d-074a-40aa-89bc-3bddcdff28e1" providerId="ADAL" clId="{A0243B89-686D-453A-A747-2294020AD6FA}" dt="2024-01-08T01:13:24.747" v="9957"/>
          <ac:spMkLst>
            <pc:docMk/>
            <pc:sldMk cId="870006154" sldId="2147473527"/>
            <ac:spMk id="34" creationId="{91BF4E0E-1CA2-97BD-3E88-DC966F73F9AE}"/>
          </ac:spMkLst>
        </pc:spChg>
        <pc:spChg chg="mod">
          <ac:chgData name="Talarico, Salvatore" userId="5d77538d-074a-40aa-89bc-3bddcdff28e1" providerId="ADAL" clId="{A0243B89-686D-453A-A747-2294020AD6FA}" dt="2024-01-08T01:13:24.747" v="9957"/>
          <ac:spMkLst>
            <pc:docMk/>
            <pc:sldMk cId="870006154" sldId="2147473527"/>
            <ac:spMk id="35" creationId="{40F735EC-4E94-7771-1C3B-82647CD00391}"/>
          </ac:spMkLst>
        </pc:spChg>
        <pc:spChg chg="mod">
          <ac:chgData name="Talarico, Salvatore" userId="5d77538d-074a-40aa-89bc-3bddcdff28e1" providerId="ADAL" clId="{A0243B89-686D-453A-A747-2294020AD6FA}" dt="2024-01-08T01:13:24.747" v="9957"/>
          <ac:spMkLst>
            <pc:docMk/>
            <pc:sldMk cId="870006154" sldId="2147473527"/>
            <ac:spMk id="36" creationId="{C4A10C15-64B2-2ABA-D62C-EF782438F950}"/>
          </ac:spMkLst>
        </pc:spChg>
        <pc:spChg chg="mod">
          <ac:chgData name="Talarico, Salvatore" userId="5d77538d-074a-40aa-89bc-3bddcdff28e1" providerId="ADAL" clId="{A0243B89-686D-453A-A747-2294020AD6FA}" dt="2024-01-08T01:13:24.747" v="9957"/>
          <ac:spMkLst>
            <pc:docMk/>
            <pc:sldMk cId="870006154" sldId="2147473527"/>
            <ac:spMk id="37" creationId="{E06192EF-ACEE-5D85-700E-85A8FAB6D44A}"/>
          </ac:spMkLst>
        </pc:spChg>
        <pc:spChg chg="mod">
          <ac:chgData name="Talarico, Salvatore" userId="5d77538d-074a-40aa-89bc-3bddcdff28e1" providerId="ADAL" clId="{A0243B89-686D-453A-A747-2294020AD6FA}" dt="2024-01-08T01:13:24.747" v="9957"/>
          <ac:spMkLst>
            <pc:docMk/>
            <pc:sldMk cId="870006154" sldId="2147473527"/>
            <ac:spMk id="38" creationId="{7809A827-D71F-2F39-E68A-3D3A26052764}"/>
          </ac:spMkLst>
        </pc:spChg>
        <pc:spChg chg="mod">
          <ac:chgData name="Talarico, Salvatore" userId="5d77538d-074a-40aa-89bc-3bddcdff28e1" providerId="ADAL" clId="{A0243B89-686D-453A-A747-2294020AD6FA}" dt="2024-01-08T01:13:24.747" v="9957"/>
          <ac:spMkLst>
            <pc:docMk/>
            <pc:sldMk cId="870006154" sldId="2147473527"/>
            <ac:spMk id="39" creationId="{A19C2243-EA82-8D6B-F29C-1DEB7180441F}"/>
          </ac:spMkLst>
        </pc:spChg>
        <pc:spChg chg="add del mod">
          <ac:chgData name="Talarico, Salvatore" userId="5d77538d-074a-40aa-89bc-3bddcdff28e1" providerId="ADAL" clId="{A0243B89-686D-453A-A747-2294020AD6FA}" dt="2024-01-08T01:14:06.661" v="9966" actId="478"/>
          <ac:spMkLst>
            <pc:docMk/>
            <pc:sldMk cId="870006154" sldId="2147473527"/>
            <ac:spMk id="40" creationId="{D967CA3D-96B2-3A27-C2AA-3AD8D4F90090}"/>
          </ac:spMkLst>
        </pc:spChg>
        <pc:spChg chg="add del mod">
          <ac:chgData name="Talarico, Salvatore" userId="5d77538d-074a-40aa-89bc-3bddcdff28e1" providerId="ADAL" clId="{A0243B89-686D-453A-A747-2294020AD6FA}" dt="2024-01-08T01:14:02.996" v="9964" actId="478"/>
          <ac:spMkLst>
            <pc:docMk/>
            <pc:sldMk cId="870006154" sldId="2147473527"/>
            <ac:spMk id="41" creationId="{4A1DA99A-E732-75F9-9A04-5EDB7C9544C0}"/>
          </ac:spMkLst>
        </pc:spChg>
        <pc:spChg chg="add del mod">
          <ac:chgData name="Talarico, Salvatore" userId="5d77538d-074a-40aa-89bc-3bddcdff28e1" providerId="ADAL" clId="{A0243B89-686D-453A-A747-2294020AD6FA}" dt="2024-01-08T01:14:41.303" v="9974" actId="478"/>
          <ac:spMkLst>
            <pc:docMk/>
            <pc:sldMk cId="870006154" sldId="2147473527"/>
            <ac:spMk id="42" creationId="{0735A8C2-D6FD-AD67-C1C3-225ADDF9A9E2}"/>
          </ac:spMkLst>
        </pc:spChg>
        <pc:spChg chg="add del mod">
          <ac:chgData name="Talarico, Salvatore" userId="5d77538d-074a-40aa-89bc-3bddcdff28e1" providerId="ADAL" clId="{A0243B89-686D-453A-A747-2294020AD6FA}" dt="2024-01-08T01:14:08.608" v="9967" actId="478"/>
          <ac:spMkLst>
            <pc:docMk/>
            <pc:sldMk cId="870006154" sldId="2147473527"/>
            <ac:spMk id="43" creationId="{EB743769-91A7-1DAD-5416-61D0B1308E79}"/>
          </ac:spMkLst>
        </pc:spChg>
        <pc:spChg chg="add del mod">
          <ac:chgData name="Talarico, Salvatore" userId="5d77538d-074a-40aa-89bc-3bddcdff28e1" providerId="ADAL" clId="{A0243B89-686D-453A-A747-2294020AD6FA}" dt="2024-01-08T01:14:04.541" v="9965" actId="478"/>
          <ac:spMkLst>
            <pc:docMk/>
            <pc:sldMk cId="870006154" sldId="2147473527"/>
            <ac:spMk id="44" creationId="{257616BE-44A7-5543-93F8-3463A11CF275}"/>
          </ac:spMkLst>
        </pc:spChg>
        <pc:spChg chg="mod">
          <ac:chgData name="Talarico, Salvatore" userId="5d77538d-074a-40aa-89bc-3bddcdff28e1" providerId="ADAL" clId="{A0243B89-686D-453A-A747-2294020AD6FA}" dt="2024-01-08T01:14:51.584" v="9977"/>
          <ac:spMkLst>
            <pc:docMk/>
            <pc:sldMk cId="870006154" sldId="2147473527"/>
            <ac:spMk id="48" creationId="{81BBE3AD-C1E3-0C39-4BE6-501D64634C06}"/>
          </ac:spMkLst>
        </pc:spChg>
        <pc:spChg chg="mod">
          <ac:chgData name="Talarico, Salvatore" userId="5d77538d-074a-40aa-89bc-3bddcdff28e1" providerId="ADAL" clId="{A0243B89-686D-453A-A747-2294020AD6FA}" dt="2024-01-08T01:14:51.584" v="9977"/>
          <ac:spMkLst>
            <pc:docMk/>
            <pc:sldMk cId="870006154" sldId="2147473527"/>
            <ac:spMk id="49" creationId="{DB8EA0B2-8C1F-B8C9-9B72-231CB4B906ED}"/>
          </ac:spMkLst>
        </pc:spChg>
        <pc:spChg chg="mod">
          <ac:chgData name="Talarico, Salvatore" userId="5d77538d-074a-40aa-89bc-3bddcdff28e1" providerId="ADAL" clId="{A0243B89-686D-453A-A747-2294020AD6FA}" dt="2024-01-08T01:14:51.584" v="9977"/>
          <ac:spMkLst>
            <pc:docMk/>
            <pc:sldMk cId="870006154" sldId="2147473527"/>
            <ac:spMk id="50" creationId="{88EEE223-4165-734A-0141-1BFEE8233D4C}"/>
          </ac:spMkLst>
        </pc:spChg>
        <pc:spChg chg="mod">
          <ac:chgData name="Talarico, Salvatore" userId="5d77538d-074a-40aa-89bc-3bddcdff28e1" providerId="ADAL" clId="{A0243B89-686D-453A-A747-2294020AD6FA}" dt="2024-01-08T01:14:51.584" v="9977"/>
          <ac:spMkLst>
            <pc:docMk/>
            <pc:sldMk cId="870006154" sldId="2147473527"/>
            <ac:spMk id="51" creationId="{08D63221-5CD1-ED7B-45F1-6EDCD491947F}"/>
          </ac:spMkLst>
        </pc:spChg>
        <pc:spChg chg="mod">
          <ac:chgData name="Talarico, Salvatore" userId="5d77538d-074a-40aa-89bc-3bddcdff28e1" providerId="ADAL" clId="{A0243B89-686D-453A-A747-2294020AD6FA}" dt="2024-01-08T01:14:51.584" v="9977"/>
          <ac:spMkLst>
            <pc:docMk/>
            <pc:sldMk cId="870006154" sldId="2147473527"/>
            <ac:spMk id="52" creationId="{41BE924F-9F04-01E4-D4F4-FDB4ACE55E7C}"/>
          </ac:spMkLst>
        </pc:spChg>
        <pc:spChg chg="mod">
          <ac:chgData name="Talarico, Salvatore" userId="5d77538d-074a-40aa-89bc-3bddcdff28e1" providerId="ADAL" clId="{A0243B89-686D-453A-A747-2294020AD6FA}" dt="2024-01-08T01:14:51.584" v="9977"/>
          <ac:spMkLst>
            <pc:docMk/>
            <pc:sldMk cId="870006154" sldId="2147473527"/>
            <ac:spMk id="53" creationId="{C600E93D-275F-1B94-A397-F97756C91B20}"/>
          </ac:spMkLst>
        </pc:spChg>
        <pc:spChg chg="add del mod">
          <ac:chgData name="Talarico, Salvatore" userId="5d77538d-074a-40aa-89bc-3bddcdff28e1" providerId="ADAL" clId="{A0243B89-686D-453A-A747-2294020AD6FA}" dt="2024-01-08T01:17:31.909" v="10033" actId="478"/>
          <ac:spMkLst>
            <pc:docMk/>
            <pc:sldMk cId="870006154" sldId="2147473527"/>
            <ac:spMk id="54" creationId="{862571AF-F0B9-72D4-4927-D13B25C4C261}"/>
          </ac:spMkLst>
        </pc:spChg>
        <pc:spChg chg="add del mod">
          <ac:chgData name="Talarico, Salvatore" userId="5d77538d-074a-40aa-89bc-3bddcdff28e1" providerId="ADAL" clId="{A0243B89-686D-453A-A747-2294020AD6FA}" dt="2024-01-08T01:17:31.909" v="10033" actId="478"/>
          <ac:spMkLst>
            <pc:docMk/>
            <pc:sldMk cId="870006154" sldId="2147473527"/>
            <ac:spMk id="55" creationId="{89E0730E-536B-8039-3645-7C0B4F8AD591}"/>
          </ac:spMkLst>
        </pc:spChg>
        <pc:spChg chg="add del mod">
          <ac:chgData name="Talarico, Salvatore" userId="5d77538d-074a-40aa-89bc-3bddcdff28e1" providerId="ADAL" clId="{A0243B89-686D-453A-A747-2294020AD6FA}" dt="2024-01-08T01:17:31.909" v="10033" actId="478"/>
          <ac:spMkLst>
            <pc:docMk/>
            <pc:sldMk cId="870006154" sldId="2147473527"/>
            <ac:spMk id="56" creationId="{92F552E5-6D69-FF64-386F-F871F5A40BCB}"/>
          </ac:spMkLst>
        </pc:spChg>
        <pc:spChg chg="add del mod">
          <ac:chgData name="Talarico, Salvatore" userId="5d77538d-074a-40aa-89bc-3bddcdff28e1" providerId="ADAL" clId="{A0243B89-686D-453A-A747-2294020AD6FA}" dt="2024-01-08T01:17:31.909" v="10033" actId="478"/>
          <ac:spMkLst>
            <pc:docMk/>
            <pc:sldMk cId="870006154" sldId="2147473527"/>
            <ac:spMk id="57" creationId="{6B747C33-1C8C-067E-F798-FCF1B71E6357}"/>
          </ac:spMkLst>
        </pc:spChg>
        <pc:spChg chg="add del mod">
          <ac:chgData name="Talarico, Salvatore" userId="5d77538d-074a-40aa-89bc-3bddcdff28e1" providerId="ADAL" clId="{A0243B89-686D-453A-A747-2294020AD6FA}" dt="2024-01-08T01:17:31.909" v="10033" actId="478"/>
          <ac:spMkLst>
            <pc:docMk/>
            <pc:sldMk cId="870006154" sldId="2147473527"/>
            <ac:spMk id="58" creationId="{FEFABAB9-E0C6-60BE-3D91-C10C1F24F0AE}"/>
          </ac:spMkLst>
        </pc:spChg>
        <pc:spChg chg="add del mod">
          <ac:chgData name="Talarico, Salvatore" userId="5d77538d-074a-40aa-89bc-3bddcdff28e1" providerId="ADAL" clId="{A0243B89-686D-453A-A747-2294020AD6FA}" dt="2024-01-08T01:17:31.909" v="10033" actId="478"/>
          <ac:spMkLst>
            <pc:docMk/>
            <pc:sldMk cId="870006154" sldId="2147473527"/>
            <ac:spMk id="59" creationId="{5165F19F-42A9-5D1E-9B1E-CB0618CDD010}"/>
          </ac:spMkLst>
        </pc:spChg>
        <pc:spChg chg="add del mod">
          <ac:chgData name="Talarico, Salvatore" userId="5d77538d-074a-40aa-89bc-3bddcdff28e1" providerId="ADAL" clId="{A0243B89-686D-453A-A747-2294020AD6FA}" dt="2024-01-08T01:15:40.520" v="9996" actId="478"/>
          <ac:spMkLst>
            <pc:docMk/>
            <pc:sldMk cId="870006154" sldId="2147473527"/>
            <ac:spMk id="60" creationId="{0821D560-33F1-61EB-FA3B-0493D0B0846C}"/>
          </ac:spMkLst>
        </pc:spChg>
        <pc:spChg chg="add del mod">
          <ac:chgData name="Talarico, Salvatore" userId="5d77538d-074a-40aa-89bc-3bddcdff28e1" providerId="ADAL" clId="{A0243B89-686D-453A-A747-2294020AD6FA}" dt="2024-01-08T01:17:27.330" v="10029" actId="478"/>
          <ac:spMkLst>
            <pc:docMk/>
            <pc:sldMk cId="870006154" sldId="2147473527"/>
            <ac:spMk id="61" creationId="{CD4D8CFB-67AC-B8A7-64E9-032299A43E28}"/>
          </ac:spMkLst>
        </pc:spChg>
        <pc:spChg chg="add del mod">
          <ac:chgData name="Talarico, Salvatore" userId="5d77538d-074a-40aa-89bc-3bddcdff28e1" providerId="ADAL" clId="{A0243B89-686D-453A-A747-2294020AD6FA}" dt="2024-01-08T01:17:29.127" v="10032" actId="478"/>
          <ac:spMkLst>
            <pc:docMk/>
            <pc:sldMk cId="870006154" sldId="2147473527"/>
            <ac:spMk id="62" creationId="{0A96B6DA-F86D-A4C9-AFFB-9057335E6924}"/>
          </ac:spMkLst>
        </pc:spChg>
        <pc:spChg chg="mod">
          <ac:chgData name="Talarico, Salvatore" userId="5d77538d-074a-40aa-89bc-3bddcdff28e1" providerId="ADAL" clId="{A0243B89-686D-453A-A747-2294020AD6FA}" dt="2024-01-08T01:16:56.863" v="10023" actId="165"/>
          <ac:spMkLst>
            <pc:docMk/>
            <pc:sldMk cId="870006154" sldId="2147473527"/>
            <ac:spMk id="66" creationId="{38C28A1D-5190-2079-1589-A8FCACC6E06A}"/>
          </ac:spMkLst>
        </pc:spChg>
        <pc:spChg chg="mod">
          <ac:chgData name="Talarico, Salvatore" userId="5d77538d-074a-40aa-89bc-3bddcdff28e1" providerId="ADAL" clId="{A0243B89-686D-453A-A747-2294020AD6FA}" dt="2024-01-08T01:16:56.863" v="10023" actId="165"/>
          <ac:spMkLst>
            <pc:docMk/>
            <pc:sldMk cId="870006154" sldId="2147473527"/>
            <ac:spMk id="67" creationId="{42C4B29F-F4D9-A5A7-6D6A-83DFB7044F20}"/>
          </ac:spMkLst>
        </pc:spChg>
        <pc:spChg chg="mod">
          <ac:chgData name="Talarico, Salvatore" userId="5d77538d-074a-40aa-89bc-3bddcdff28e1" providerId="ADAL" clId="{A0243B89-686D-453A-A747-2294020AD6FA}" dt="2024-01-08T01:16:56.863" v="10023" actId="165"/>
          <ac:spMkLst>
            <pc:docMk/>
            <pc:sldMk cId="870006154" sldId="2147473527"/>
            <ac:spMk id="68" creationId="{95121803-1A35-6F1F-0670-9BDBC9633619}"/>
          </ac:spMkLst>
        </pc:spChg>
        <pc:spChg chg="mod">
          <ac:chgData name="Talarico, Salvatore" userId="5d77538d-074a-40aa-89bc-3bddcdff28e1" providerId="ADAL" clId="{A0243B89-686D-453A-A747-2294020AD6FA}" dt="2024-01-08T01:16:56.863" v="10023" actId="165"/>
          <ac:spMkLst>
            <pc:docMk/>
            <pc:sldMk cId="870006154" sldId="2147473527"/>
            <ac:spMk id="69" creationId="{0FA8A4B4-EEB8-5C69-C7E6-0F894F095BCD}"/>
          </ac:spMkLst>
        </pc:spChg>
        <pc:spChg chg="mod">
          <ac:chgData name="Talarico, Salvatore" userId="5d77538d-074a-40aa-89bc-3bddcdff28e1" providerId="ADAL" clId="{A0243B89-686D-453A-A747-2294020AD6FA}" dt="2024-01-08T01:16:56.863" v="10023" actId="165"/>
          <ac:spMkLst>
            <pc:docMk/>
            <pc:sldMk cId="870006154" sldId="2147473527"/>
            <ac:spMk id="70" creationId="{56F7C1E5-283E-82E5-97D3-9C6486D2E608}"/>
          </ac:spMkLst>
        </pc:spChg>
        <pc:spChg chg="mod">
          <ac:chgData name="Talarico, Salvatore" userId="5d77538d-074a-40aa-89bc-3bddcdff28e1" providerId="ADAL" clId="{A0243B89-686D-453A-A747-2294020AD6FA}" dt="2024-01-08T01:16:56.863" v="10023" actId="165"/>
          <ac:spMkLst>
            <pc:docMk/>
            <pc:sldMk cId="870006154" sldId="2147473527"/>
            <ac:spMk id="71" creationId="{99C2AE27-5812-B82E-F581-6BBB42119293}"/>
          </ac:spMkLst>
        </pc:spChg>
        <pc:spChg chg="add del mod">
          <ac:chgData name="Talarico, Salvatore" userId="5d77538d-074a-40aa-89bc-3bddcdff28e1" providerId="ADAL" clId="{A0243B89-686D-453A-A747-2294020AD6FA}" dt="2024-01-08T01:17:00.562" v="10024" actId="478"/>
          <ac:spMkLst>
            <pc:docMk/>
            <pc:sldMk cId="870006154" sldId="2147473527"/>
            <ac:spMk id="72" creationId="{8FB9B43E-30DB-721F-9F9C-BE1F8BE185DA}"/>
          </ac:spMkLst>
        </pc:spChg>
        <pc:spChg chg="add del mod">
          <ac:chgData name="Talarico, Salvatore" userId="5d77538d-074a-40aa-89bc-3bddcdff28e1" providerId="ADAL" clId="{A0243B89-686D-453A-A747-2294020AD6FA}" dt="2024-01-08T01:17:00.562" v="10024" actId="478"/>
          <ac:spMkLst>
            <pc:docMk/>
            <pc:sldMk cId="870006154" sldId="2147473527"/>
            <ac:spMk id="73" creationId="{F3A1C774-9E4C-94B5-1DED-F1C71617A290}"/>
          </ac:spMkLst>
        </pc:spChg>
        <pc:spChg chg="add del mod">
          <ac:chgData name="Talarico, Salvatore" userId="5d77538d-074a-40aa-89bc-3bddcdff28e1" providerId="ADAL" clId="{A0243B89-686D-453A-A747-2294020AD6FA}" dt="2024-01-08T01:17:00.562" v="10024" actId="478"/>
          <ac:spMkLst>
            <pc:docMk/>
            <pc:sldMk cId="870006154" sldId="2147473527"/>
            <ac:spMk id="74" creationId="{A98456CD-EEAA-BF06-20E1-9037508D8674}"/>
          </ac:spMkLst>
        </pc:spChg>
        <pc:spChg chg="add del mod">
          <ac:chgData name="Talarico, Salvatore" userId="5d77538d-074a-40aa-89bc-3bddcdff28e1" providerId="ADAL" clId="{A0243B89-686D-453A-A747-2294020AD6FA}" dt="2024-01-08T01:17:00.562" v="10024" actId="478"/>
          <ac:spMkLst>
            <pc:docMk/>
            <pc:sldMk cId="870006154" sldId="2147473527"/>
            <ac:spMk id="75" creationId="{103A50EB-17D5-A2BD-A2FF-0C44D115387C}"/>
          </ac:spMkLst>
        </pc:spChg>
        <pc:spChg chg="add del mod">
          <ac:chgData name="Talarico, Salvatore" userId="5d77538d-074a-40aa-89bc-3bddcdff28e1" providerId="ADAL" clId="{A0243B89-686D-453A-A747-2294020AD6FA}" dt="2024-01-08T01:17:00.562" v="10024" actId="478"/>
          <ac:spMkLst>
            <pc:docMk/>
            <pc:sldMk cId="870006154" sldId="2147473527"/>
            <ac:spMk id="76" creationId="{A2DF2D7C-A095-2B55-FB1D-52B900FA3A12}"/>
          </ac:spMkLst>
        </pc:spChg>
        <pc:spChg chg="add del mod">
          <ac:chgData name="Talarico, Salvatore" userId="5d77538d-074a-40aa-89bc-3bddcdff28e1" providerId="ADAL" clId="{A0243B89-686D-453A-A747-2294020AD6FA}" dt="2024-01-08T01:17:00.562" v="10024" actId="478"/>
          <ac:spMkLst>
            <pc:docMk/>
            <pc:sldMk cId="870006154" sldId="2147473527"/>
            <ac:spMk id="77" creationId="{5C030848-6C48-AA62-A8B6-3FFB4CAFBD19}"/>
          </ac:spMkLst>
        </pc:spChg>
        <pc:spChg chg="mod">
          <ac:chgData name="Talarico, Salvatore" userId="5d77538d-074a-40aa-89bc-3bddcdff28e1" providerId="ADAL" clId="{A0243B89-686D-453A-A747-2294020AD6FA}" dt="2024-01-08T01:16:01.993" v="10000"/>
          <ac:spMkLst>
            <pc:docMk/>
            <pc:sldMk cId="870006154" sldId="2147473527"/>
            <ac:spMk id="81" creationId="{6F9083F6-6741-2C6F-4AC7-DA1F3CD41017}"/>
          </ac:spMkLst>
        </pc:spChg>
        <pc:spChg chg="mod">
          <ac:chgData name="Talarico, Salvatore" userId="5d77538d-074a-40aa-89bc-3bddcdff28e1" providerId="ADAL" clId="{A0243B89-686D-453A-A747-2294020AD6FA}" dt="2024-01-08T01:16:01.993" v="10000"/>
          <ac:spMkLst>
            <pc:docMk/>
            <pc:sldMk cId="870006154" sldId="2147473527"/>
            <ac:spMk id="82" creationId="{8B0F1F7A-41D9-4620-5E6C-DACB4BDA6492}"/>
          </ac:spMkLst>
        </pc:spChg>
        <pc:spChg chg="mod">
          <ac:chgData name="Talarico, Salvatore" userId="5d77538d-074a-40aa-89bc-3bddcdff28e1" providerId="ADAL" clId="{A0243B89-686D-453A-A747-2294020AD6FA}" dt="2024-01-08T01:16:01.993" v="10000"/>
          <ac:spMkLst>
            <pc:docMk/>
            <pc:sldMk cId="870006154" sldId="2147473527"/>
            <ac:spMk id="83" creationId="{654685F0-9887-8AC3-8CD9-587481CFA6E6}"/>
          </ac:spMkLst>
        </pc:spChg>
        <pc:spChg chg="mod">
          <ac:chgData name="Talarico, Salvatore" userId="5d77538d-074a-40aa-89bc-3bddcdff28e1" providerId="ADAL" clId="{A0243B89-686D-453A-A747-2294020AD6FA}" dt="2024-01-08T01:16:01.993" v="10000"/>
          <ac:spMkLst>
            <pc:docMk/>
            <pc:sldMk cId="870006154" sldId="2147473527"/>
            <ac:spMk id="84" creationId="{76C8EB3D-A353-BD26-4570-8C993ADF0F47}"/>
          </ac:spMkLst>
        </pc:spChg>
        <pc:spChg chg="mod">
          <ac:chgData name="Talarico, Salvatore" userId="5d77538d-074a-40aa-89bc-3bddcdff28e1" providerId="ADAL" clId="{A0243B89-686D-453A-A747-2294020AD6FA}" dt="2024-01-08T01:16:01.993" v="10000"/>
          <ac:spMkLst>
            <pc:docMk/>
            <pc:sldMk cId="870006154" sldId="2147473527"/>
            <ac:spMk id="85" creationId="{A972834A-22E4-32B4-EE5F-73595C5B7BE9}"/>
          </ac:spMkLst>
        </pc:spChg>
        <pc:spChg chg="mod">
          <ac:chgData name="Talarico, Salvatore" userId="5d77538d-074a-40aa-89bc-3bddcdff28e1" providerId="ADAL" clId="{A0243B89-686D-453A-A747-2294020AD6FA}" dt="2024-01-08T01:16:01.993" v="10000"/>
          <ac:spMkLst>
            <pc:docMk/>
            <pc:sldMk cId="870006154" sldId="2147473527"/>
            <ac:spMk id="86" creationId="{D3E6D7C0-8B52-9C59-87EF-55747D9E99FB}"/>
          </ac:spMkLst>
        </pc:spChg>
        <pc:spChg chg="add del mod">
          <ac:chgData name="Talarico, Salvatore" userId="5d77538d-074a-40aa-89bc-3bddcdff28e1" providerId="ADAL" clId="{A0243B89-686D-453A-A747-2294020AD6FA}" dt="2024-01-08T01:16:14.604" v="10003" actId="478"/>
          <ac:spMkLst>
            <pc:docMk/>
            <pc:sldMk cId="870006154" sldId="2147473527"/>
            <ac:spMk id="87" creationId="{A655CCA4-D2EC-A9F0-FC1A-319B87F059E7}"/>
          </ac:spMkLst>
        </pc:spChg>
        <pc:spChg chg="add del mod">
          <ac:chgData name="Talarico, Salvatore" userId="5d77538d-074a-40aa-89bc-3bddcdff28e1" providerId="ADAL" clId="{A0243B89-686D-453A-A747-2294020AD6FA}" dt="2024-01-08T01:16:14.604" v="10003" actId="478"/>
          <ac:spMkLst>
            <pc:docMk/>
            <pc:sldMk cId="870006154" sldId="2147473527"/>
            <ac:spMk id="88" creationId="{ABBAA67A-78A0-7277-0E5C-D93C3C359730}"/>
          </ac:spMkLst>
        </pc:spChg>
        <pc:spChg chg="add del mod">
          <ac:chgData name="Talarico, Salvatore" userId="5d77538d-074a-40aa-89bc-3bddcdff28e1" providerId="ADAL" clId="{A0243B89-686D-453A-A747-2294020AD6FA}" dt="2024-01-08T01:16:14.604" v="10003" actId="478"/>
          <ac:spMkLst>
            <pc:docMk/>
            <pc:sldMk cId="870006154" sldId="2147473527"/>
            <ac:spMk id="89" creationId="{4859FE41-76F7-F6E8-C88A-AA71AA2A68C5}"/>
          </ac:spMkLst>
        </pc:spChg>
        <pc:spChg chg="add del mod">
          <ac:chgData name="Talarico, Salvatore" userId="5d77538d-074a-40aa-89bc-3bddcdff28e1" providerId="ADAL" clId="{A0243B89-686D-453A-A747-2294020AD6FA}" dt="2024-01-08T01:16:14.604" v="10003" actId="478"/>
          <ac:spMkLst>
            <pc:docMk/>
            <pc:sldMk cId="870006154" sldId="2147473527"/>
            <ac:spMk id="90" creationId="{DBD6C310-FD36-11C9-402F-6367D3307626}"/>
          </ac:spMkLst>
        </pc:spChg>
        <pc:spChg chg="add del mod">
          <ac:chgData name="Talarico, Salvatore" userId="5d77538d-074a-40aa-89bc-3bddcdff28e1" providerId="ADAL" clId="{A0243B89-686D-453A-A747-2294020AD6FA}" dt="2024-01-08T01:16:14.604" v="10003" actId="478"/>
          <ac:spMkLst>
            <pc:docMk/>
            <pc:sldMk cId="870006154" sldId="2147473527"/>
            <ac:spMk id="91" creationId="{BAAFB062-04EE-CB4A-F179-DD556623BB56}"/>
          </ac:spMkLst>
        </pc:spChg>
        <pc:spChg chg="add del mod">
          <ac:chgData name="Talarico, Salvatore" userId="5d77538d-074a-40aa-89bc-3bddcdff28e1" providerId="ADAL" clId="{A0243B89-686D-453A-A747-2294020AD6FA}" dt="2024-01-08T01:16:14.604" v="10003" actId="478"/>
          <ac:spMkLst>
            <pc:docMk/>
            <pc:sldMk cId="870006154" sldId="2147473527"/>
            <ac:spMk id="92" creationId="{0B32C438-A77A-E0C9-C8CF-7FD3DC1F1EC0}"/>
          </ac:spMkLst>
        </pc:spChg>
        <pc:spChg chg="add del mod">
          <ac:chgData name="Talarico, Salvatore" userId="5d77538d-074a-40aa-89bc-3bddcdff28e1" providerId="ADAL" clId="{A0243B89-686D-453A-A747-2294020AD6FA}" dt="2024-01-08T01:16:14.604" v="10003" actId="478"/>
          <ac:spMkLst>
            <pc:docMk/>
            <pc:sldMk cId="870006154" sldId="2147473527"/>
            <ac:spMk id="93" creationId="{0CBD59BC-4E1B-6817-F57A-3FAFEC661543}"/>
          </ac:spMkLst>
        </pc:spChg>
        <pc:spChg chg="add del mod">
          <ac:chgData name="Talarico, Salvatore" userId="5d77538d-074a-40aa-89bc-3bddcdff28e1" providerId="ADAL" clId="{A0243B89-686D-453A-A747-2294020AD6FA}" dt="2024-01-08T01:17:00.562" v="10024" actId="478"/>
          <ac:spMkLst>
            <pc:docMk/>
            <pc:sldMk cId="870006154" sldId="2147473527"/>
            <ac:spMk id="94" creationId="{5CA64227-EBC7-EF5C-1244-53B428FE9CB4}"/>
          </ac:spMkLst>
        </pc:spChg>
        <pc:spChg chg="mod">
          <ac:chgData name="Talarico, Salvatore" userId="5d77538d-074a-40aa-89bc-3bddcdff28e1" providerId="ADAL" clId="{A0243B89-686D-453A-A747-2294020AD6FA}" dt="2024-01-08T01:17:48.912" v="10038" actId="165"/>
          <ac:spMkLst>
            <pc:docMk/>
            <pc:sldMk cId="870006154" sldId="2147473527"/>
            <ac:spMk id="98" creationId="{5D723B1C-F658-7F76-BA0F-437D6E2B3A44}"/>
          </ac:spMkLst>
        </pc:spChg>
        <pc:spChg chg="mod">
          <ac:chgData name="Talarico, Salvatore" userId="5d77538d-074a-40aa-89bc-3bddcdff28e1" providerId="ADAL" clId="{A0243B89-686D-453A-A747-2294020AD6FA}" dt="2024-01-08T01:17:48.912" v="10038" actId="165"/>
          <ac:spMkLst>
            <pc:docMk/>
            <pc:sldMk cId="870006154" sldId="2147473527"/>
            <ac:spMk id="99" creationId="{728C8A3D-9D64-B4EB-E3FC-BEA83CAA7614}"/>
          </ac:spMkLst>
        </pc:spChg>
        <pc:spChg chg="mod">
          <ac:chgData name="Talarico, Salvatore" userId="5d77538d-074a-40aa-89bc-3bddcdff28e1" providerId="ADAL" clId="{A0243B89-686D-453A-A747-2294020AD6FA}" dt="2024-01-08T01:17:48.912" v="10038" actId="165"/>
          <ac:spMkLst>
            <pc:docMk/>
            <pc:sldMk cId="870006154" sldId="2147473527"/>
            <ac:spMk id="100" creationId="{877A4BFC-C143-B359-99A6-941977E000DB}"/>
          </ac:spMkLst>
        </pc:spChg>
        <pc:spChg chg="mod topLvl">
          <ac:chgData name="Talarico, Salvatore" userId="5d77538d-074a-40aa-89bc-3bddcdff28e1" providerId="ADAL" clId="{A0243B89-686D-453A-A747-2294020AD6FA}" dt="2024-01-08T01:31:48.249" v="10490" actId="408"/>
          <ac:spMkLst>
            <pc:docMk/>
            <pc:sldMk cId="870006154" sldId="2147473527"/>
            <ac:spMk id="101" creationId="{3CD8FEBE-0CA3-D60D-39B5-A85AD31A78CA}"/>
          </ac:spMkLst>
        </pc:spChg>
        <pc:spChg chg="mod topLvl">
          <ac:chgData name="Talarico, Salvatore" userId="5d77538d-074a-40aa-89bc-3bddcdff28e1" providerId="ADAL" clId="{A0243B89-686D-453A-A747-2294020AD6FA}" dt="2024-01-08T01:31:08.723" v="10488" actId="554"/>
          <ac:spMkLst>
            <pc:docMk/>
            <pc:sldMk cId="870006154" sldId="2147473527"/>
            <ac:spMk id="102" creationId="{8146A49C-4848-AF31-699F-4677FCFC9A09}"/>
          </ac:spMkLst>
        </pc:spChg>
        <pc:spChg chg="del mod topLvl">
          <ac:chgData name="Talarico, Salvatore" userId="5d77538d-074a-40aa-89bc-3bddcdff28e1" providerId="ADAL" clId="{A0243B89-686D-453A-A747-2294020AD6FA}" dt="2024-01-08T01:17:57.288" v="10043" actId="478"/>
          <ac:spMkLst>
            <pc:docMk/>
            <pc:sldMk cId="870006154" sldId="2147473527"/>
            <ac:spMk id="103" creationId="{4CA0FCBD-3C7F-FDC6-5E43-B5D749D89E3C}"/>
          </ac:spMkLst>
        </pc:spChg>
        <pc:spChg chg="add mod">
          <ac:chgData name="Talarico, Salvatore" userId="5d77538d-074a-40aa-89bc-3bddcdff28e1" providerId="ADAL" clId="{A0243B89-686D-453A-A747-2294020AD6FA}" dt="2024-01-08T01:31:08.723" v="10488" actId="554"/>
          <ac:spMkLst>
            <pc:docMk/>
            <pc:sldMk cId="870006154" sldId="2147473527"/>
            <ac:spMk id="104" creationId="{DE0B4F2C-CBDE-4A43-F736-70924449DD67}"/>
          </ac:spMkLst>
        </pc:spChg>
        <pc:spChg chg="add mod">
          <ac:chgData name="Talarico, Salvatore" userId="5d77538d-074a-40aa-89bc-3bddcdff28e1" providerId="ADAL" clId="{A0243B89-686D-453A-A747-2294020AD6FA}" dt="2024-01-08T01:31:08.723" v="10488" actId="554"/>
          <ac:spMkLst>
            <pc:docMk/>
            <pc:sldMk cId="870006154" sldId="2147473527"/>
            <ac:spMk id="105" creationId="{D7642D23-EA8B-970F-22B4-BA033639F3DF}"/>
          </ac:spMkLst>
        </pc:spChg>
        <pc:spChg chg="add del mod">
          <ac:chgData name="Talarico, Salvatore" userId="5d77538d-074a-40aa-89bc-3bddcdff28e1" providerId="ADAL" clId="{A0243B89-686D-453A-A747-2294020AD6FA}" dt="2024-01-08T01:17:44.490" v="10037" actId="478"/>
          <ac:spMkLst>
            <pc:docMk/>
            <pc:sldMk cId="870006154" sldId="2147473527"/>
            <ac:spMk id="106" creationId="{8BE3721D-6D93-8BC1-B569-A4AF18D14E8E}"/>
          </ac:spMkLst>
        </pc:spChg>
        <pc:spChg chg="add del mod">
          <ac:chgData name="Talarico, Salvatore" userId="5d77538d-074a-40aa-89bc-3bddcdff28e1" providerId="ADAL" clId="{A0243B89-686D-453A-A747-2294020AD6FA}" dt="2024-01-08T01:17:44.490" v="10037" actId="478"/>
          <ac:spMkLst>
            <pc:docMk/>
            <pc:sldMk cId="870006154" sldId="2147473527"/>
            <ac:spMk id="107" creationId="{428F001D-00C0-FCAD-840D-8916CB87FFD3}"/>
          </ac:spMkLst>
        </pc:spChg>
        <pc:spChg chg="add del mod">
          <ac:chgData name="Talarico, Salvatore" userId="5d77538d-074a-40aa-89bc-3bddcdff28e1" providerId="ADAL" clId="{A0243B89-686D-453A-A747-2294020AD6FA}" dt="2024-01-08T01:17:44.490" v="10037" actId="478"/>
          <ac:spMkLst>
            <pc:docMk/>
            <pc:sldMk cId="870006154" sldId="2147473527"/>
            <ac:spMk id="108" creationId="{88549CB7-A982-698B-7C53-5A1ADDE770A5}"/>
          </ac:spMkLst>
        </pc:spChg>
        <pc:spChg chg="add del mod">
          <ac:chgData name="Talarico, Salvatore" userId="5d77538d-074a-40aa-89bc-3bddcdff28e1" providerId="ADAL" clId="{A0243B89-686D-453A-A747-2294020AD6FA}" dt="2024-01-08T01:17:44.490" v="10037" actId="478"/>
          <ac:spMkLst>
            <pc:docMk/>
            <pc:sldMk cId="870006154" sldId="2147473527"/>
            <ac:spMk id="109" creationId="{9E9DF648-80F4-8AF4-7737-07B7BBDF329F}"/>
          </ac:spMkLst>
        </pc:spChg>
        <pc:spChg chg="add del mod">
          <ac:chgData name="Talarico, Salvatore" userId="5d77538d-074a-40aa-89bc-3bddcdff28e1" providerId="ADAL" clId="{A0243B89-686D-453A-A747-2294020AD6FA}" dt="2024-01-08T01:17:27.334" v="10031"/>
          <ac:spMkLst>
            <pc:docMk/>
            <pc:sldMk cId="870006154" sldId="2147473527"/>
            <ac:spMk id="110" creationId="{E0CDC441-7469-0316-FC0A-BF30EEF10FA2}"/>
          </ac:spMkLst>
        </pc:spChg>
        <pc:spChg chg="add mod">
          <ac:chgData name="Talarico, Salvatore" userId="5d77538d-074a-40aa-89bc-3bddcdff28e1" providerId="ADAL" clId="{A0243B89-686D-453A-A747-2294020AD6FA}" dt="2024-01-08T01:31:55.008" v="10492" actId="1038"/>
          <ac:spMkLst>
            <pc:docMk/>
            <pc:sldMk cId="870006154" sldId="2147473527"/>
            <ac:spMk id="111" creationId="{819B88F1-3C97-5E77-CA90-2932A461F8C5}"/>
          </ac:spMkLst>
        </pc:spChg>
        <pc:spChg chg="add mod">
          <ac:chgData name="Talarico, Salvatore" userId="5d77538d-074a-40aa-89bc-3bddcdff28e1" providerId="ADAL" clId="{A0243B89-686D-453A-A747-2294020AD6FA}" dt="2024-01-08T01:31:55.008" v="10492" actId="1038"/>
          <ac:spMkLst>
            <pc:docMk/>
            <pc:sldMk cId="870006154" sldId="2147473527"/>
            <ac:spMk id="112" creationId="{55D84347-20C6-903A-DEFE-79522A10F9FF}"/>
          </ac:spMkLst>
        </pc:spChg>
        <pc:spChg chg="add mod">
          <ac:chgData name="Talarico, Salvatore" userId="5d77538d-074a-40aa-89bc-3bddcdff28e1" providerId="ADAL" clId="{A0243B89-686D-453A-A747-2294020AD6FA}" dt="2024-01-08T01:31:55.008" v="10492" actId="1038"/>
          <ac:spMkLst>
            <pc:docMk/>
            <pc:sldMk cId="870006154" sldId="2147473527"/>
            <ac:spMk id="113" creationId="{C1C9A0AE-3BDA-7092-1B2C-AA1FAB87F3FB}"/>
          </ac:spMkLst>
        </pc:spChg>
        <pc:spChg chg="add mod">
          <ac:chgData name="Talarico, Salvatore" userId="5d77538d-074a-40aa-89bc-3bddcdff28e1" providerId="ADAL" clId="{A0243B89-686D-453A-A747-2294020AD6FA}" dt="2024-01-08T01:31:55.008" v="10492" actId="1038"/>
          <ac:spMkLst>
            <pc:docMk/>
            <pc:sldMk cId="870006154" sldId="2147473527"/>
            <ac:spMk id="114" creationId="{44E7B0D4-0CA4-46AF-6CAF-575735870C34}"/>
          </ac:spMkLst>
        </pc:spChg>
        <pc:spChg chg="add del mod">
          <ac:chgData name="Talarico, Salvatore" userId="5d77538d-074a-40aa-89bc-3bddcdff28e1" providerId="ADAL" clId="{A0243B89-686D-453A-A747-2294020AD6FA}" dt="2024-01-08T01:24:40.685" v="10150" actId="478"/>
          <ac:spMkLst>
            <pc:docMk/>
            <pc:sldMk cId="870006154" sldId="2147473527"/>
            <ac:spMk id="115" creationId="{DD2BD186-1314-9D62-8F5E-50D54372EDB5}"/>
          </ac:spMkLst>
        </pc:spChg>
        <pc:spChg chg="add del mod">
          <ac:chgData name="Talarico, Salvatore" userId="5d77538d-074a-40aa-89bc-3bddcdff28e1" providerId="ADAL" clId="{A0243B89-686D-453A-A747-2294020AD6FA}" dt="2024-01-08T01:24:39.690" v="10149" actId="478"/>
          <ac:spMkLst>
            <pc:docMk/>
            <pc:sldMk cId="870006154" sldId="2147473527"/>
            <ac:spMk id="116" creationId="{F21809BB-8AAC-9CAE-B329-C7ED834AAFF1}"/>
          </ac:spMkLst>
        </pc:spChg>
        <pc:spChg chg="add mod">
          <ac:chgData name="Talarico, Salvatore" userId="5d77538d-074a-40aa-89bc-3bddcdff28e1" providerId="ADAL" clId="{A0243B89-686D-453A-A747-2294020AD6FA}" dt="2024-01-08T01:25:50.479" v="10174" actId="1076"/>
          <ac:spMkLst>
            <pc:docMk/>
            <pc:sldMk cId="870006154" sldId="2147473527"/>
            <ac:spMk id="119" creationId="{1F5B42BF-230C-F687-0C19-D0DA7FCA08B2}"/>
          </ac:spMkLst>
        </pc:spChg>
        <pc:spChg chg="add mod">
          <ac:chgData name="Talarico, Salvatore" userId="5d77538d-074a-40aa-89bc-3bddcdff28e1" providerId="ADAL" clId="{A0243B89-686D-453A-A747-2294020AD6FA}" dt="2024-01-08T04:24:15.481" v="11481" actId="20577"/>
          <ac:spMkLst>
            <pc:docMk/>
            <pc:sldMk cId="870006154" sldId="2147473527"/>
            <ac:spMk id="120" creationId="{9212D210-99D4-4865-CCE3-C68FCE616D6C}"/>
          </ac:spMkLst>
        </pc:spChg>
        <pc:spChg chg="add del mod">
          <ac:chgData name="Talarico, Salvatore" userId="5d77538d-074a-40aa-89bc-3bddcdff28e1" providerId="ADAL" clId="{A0243B89-686D-453A-A747-2294020AD6FA}" dt="2024-01-08T01:22:18.744" v="10098" actId="478"/>
          <ac:spMkLst>
            <pc:docMk/>
            <pc:sldMk cId="870006154" sldId="2147473527"/>
            <ac:spMk id="121" creationId="{5DFBB574-0A08-2860-9ED5-A90BFCB00661}"/>
          </ac:spMkLst>
        </pc:spChg>
        <pc:spChg chg="add del mod">
          <ac:chgData name="Talarico, Salvatore" userId="5d77538d-074a-40aa-89bc-3bddcdff28e1" providerId="ADAL" clId="{A0243B89-686D-453A-A747-2294020AD6FA}" dt="2024-01-08T01:22:19.525" v="10099" actId="478"/>
          <ac:spMkLst>
            <pc:docMk/>
            <pc:sldMk cId="870006154" sldId="2147473527"/>
            <ac:spMk id="122" creationId="{EC8E13C4-790F-64C6-FE11-F97BC82BC22D}"/>
          </ac:spMkLst>
        </pc:spChg>
        <pc:spChg chg="add del mod">
          <ac:chgData name="Talarico, Salvatore" userId="5d77538d-074a-40aa-89bc-3bddcdff28e1" providerId="ADAL" clId="{A0243B89-686D-453A-A747-2294020AD6FA}" dt="2024-01-08T01:22:18.744" v="10098" actId="478"/>
          <ac:spMkLst>
            <pc:docMk/>
            <pc:sldMk cId="870006154" sldId="2147473527"/>
            <ac:spMk id="123" creationId="{258D1822-D6A9-2B6D-DE0C-973148982FC1}"/>
          </ac:spMkLst>
        </pc:spChg>
        <pc:spChg chg="add del mod">
          <ac:chgData name="Talarico, Salvatore" userId="5d77538d-074a-40aa-89bc-3bddcdff28e1" providerId="ADAL" clId="{A0243B89-686D-453A-A747-2294020AD6FA}" dt="2024-01-08T01:22:18.744" v="10098" actId="478"/>
          <ac:spMkLst>
            <pc:docMk/>
            <pc:sldMk cId="870006154" sldId="2147473527"/>
            <ac:spMk id="124" creationId="{A90FDF4F-31AE-42CE-587F-2477DE0A7ED3}"/>
          </ac:spMkLst>
        </pc:spChg>
        <pc:spChg chg="add del mod">
          <ac:chgData name="Talarico, Salvatore" userId="5d77538d-074a-40aa-89bc-3bddcdff28e1" providerId="ADAL" clId="{A0243B89-686D-453A-A747-2294020AD6FA}" dt="2024-01-08T01:22:18.744" v="10098" actId="478"/>
          <ac:spMkLst>
            <pc:docMk/>
            <pc:sldMk cId="870006154" sldId="2147473527"/>
            <ac:spMk id="125" creationId="{C65DB955-8BD8-50BD-94D7-C2EF63DB6FB6}"/>
          </ac:spMkLst>
        </pc:spChg>
        <pc:spChg chg="add del mod">
          <ac:chgData name="Talarico, Salvatore" userId="5d77538d-074a-40aa-89bc-3bddcdff28e1" providerId="ADAL" clId="{A0243B89-686D-453A-A747-2294020AD6FA}" dt="2024-01-08T01:22:18.744" v="10098" actId="478"/>
          <ac:spMkLst>
            <pc:docMk/>
            <pc:sldMk cId="870006154" sldId="2147473527"/>
            <ac:spMk id="126" creationId="{FB4A3C69-8B96-6CC3-06F9-E5AB4C262D5D}"/>
          </ac:spMkLst>
        </pc:spChg>
        <pc:spChg chg="add del mod">
          <ac:chgData name="Talarico, Salvatore" userId="5d77538d-074a-40aa-89bc-3bddcdff28e1" providerId="ADAL" clId="{A0243B89-686D-453A-A747-2294020AD6FA}" dt="2024-01-08T01:22:18.744" v="10098" actId="478"/>
          <ac:spMkLst>
            <pc:docMk/>
            <pc:sldMk cId="870006154" sldId="2147473527"/>
            <ac:spMk id="127" creationId="{3509B6E6-D43F-38FC-31D9-0D1772847C6B}"/>
          </ac:spMkLst>
        </pc:spChg>
        <pc:spChg chg="add del mod">
          <ac:chgData name="Talarico, Salvatore" userId="5d77538d-074a-40aa-89bc-3bddcdff28e1" providerId="ADAL" clId="{A0243B89-686D-453A-A747-2294020AD6FA}" dt="2024-01-08T01:22:18.744" v="10098" actId="478"/>
          <ac:spMkLst>
            <pc:docMk/>
            <pc:sldMk cId="870006154" sldId="2147473527"/>
            <ac:spMk id="128" creationId="{719D9EC5-B344-B154-ACF6-0F30F9198A5D}"/>
          </ac:spMkLst>
        </pc:spChg>
        <pc:spChg chg="add del mod">
          <ac:chgData name="Talarico, Salvatore" userId="5d77538d-074a-40aa-89bc-3bddcdff28e1" providerId="ADAL" clId="{A0243B89-686D-453A-A747-2294020AD6FA}" dt="2024-01-08T01:22:18.744" v="10098" actId="478"/>
          <ac:spMkLst>
            <pc:docMk/>
            <pc:sldMk cId="870006154" sldId="2147473527"/>
            <ac:spMk id="129" creationId="{9F7FB1D4-FC82-118E-F4CF-5DD722CB98CE}"/>
          </ac:spMkLst>
        </pc:spChg>
        <pc:spChg chg="add del mod">
          <ac:chgData name="Talarico, Salvatore" userId="5d77538d-074a-40aa-89bc-3bddcdff28e1" providerId="ADAL" clId="{A0243B89-686D-453A-A747-2294020AD6FA}" dt="2024-01-08T01:22:18.744" v="10098" actId="478"/>
          <ac:spMkLst>
            <pc:docMk/>
            <pc:sldMk cId="870006154" sldId="2147473527"/>
            <ac:spMk id="130" creationId="{E33FADDD-1F4E-EA67-910C-685776E7411D}"/>
          </ac:spMkLst>
        </pc:spChg>
        <pc:spChg chg="add mod">
          <ac:chgData name="Talarico, Salvatore" userId="5d77538d-074a-40aa-89bc-3bddcdff28e1" providerId="ADAL" clId="{A0243B89-686D-453A-A747-2294020AD6FA}" dt="2024-01-08T01:31:08.723" v="10488" actId="554"/>
          <ac:spMkLst>
            <pc:docMk/>
            <pc:sldMk cId="870006154" sldId="2147473527"/>
            <ac:spMk id="132" creationId="{3EBFD3CF-93F8-FAE9-7A8A-27D3100D09F2}"/>
          </ac:spMkLst>
        </pc:spChg>
        <pc:spChg chg="add mod">
          <ac:chgData name="Talarico, Salvatore" userId="5d77538d-074a-40aa-89bc-3bddcdff28e1" providerId="ADAL" clId="{A0243B89-686D-453A-A747-2294020AD6FA}" dt="2024-01-08T01:31:08.723" v="10488" actId="554"/>
          <ac:spMkLst>
            <pc:docMk/>
            <pc:sldMk cId="870006154" sldId="2147473527"/>
            <ac:spMk id="133" creationId="{ED10639E-4171-D3B8-DC22-6E1C32BF17BB}"/>
          </ac:spMkLst>
        </pc:spChg>
        <pc:spChg chg="add mod">
          <ac:chgData name="Talarico, Salvatore" userId="5d77538d-074a-40aa-89bc-3bddcdff28e1" providerId="ADAL" clId="{A0243B89-686D-453A-A747-2294020AD6FA}" dt="2024-01-08T01:31:08.723" v="10488" actId="554"/>
          <ac:spMkLst>
            <pc:docMk/>
            <pc:sldMk cId="870006154" sldId="2147473527"/>
            <ac:spMk id="134" creationId="{C5245506-3633-2CAA-37C8-CAD3A9695325}"/>
          </ac:spMkLst>
        </pc:spChg>
        <pc:spChg chg="add mod">
          <ac:chgData name="Talarico, Salvatore" userId="5d77538d-074a-40aa-89bc-3bddcdff28e1" providerId="ADAL" clId="{A0243B89-686D-453A-A747-2294020AD6FA}" dt="2024-01-08T01:31:08.723" v="10488" actId="554"/>
          <ac:spMkLst>
            <pc:docMk/>
            <pc:sldMk cId="870006154" sldId="2147473527"/>
            <ac:spMk id="135" creationId="{534CE158-830C-85B2-AF4C-3D683472EA9B}"/>
          </ac:spMkLst>
        </pc:spChg>
        <pc:spChg chg="add mod">
          <ac:chgData name="Talarico, Salvatore" userId="5d77538d-074a-40aa-89bc-3bddcdff28e1" providerId="ADAL" clId="{A0243B89-686D-453A-A747-2294020AD6FA}" dt="2024-01-08T01:32:01.060" v="10494" actId="1038"/>
          <ac:spMkLst>
            <pc:docMk/>
            <pc:sldMk cId="870006154" sldId="2147473527"/>
            <ac:spMk id="136" creationId="{AD7602A8-7FB9-0CB9-5785-85375A87C7BE}"/>
          </ac:spMkLst>
        </pc:spChg>
        <pc:spChg chg="add mod">
          <ac:chgData name="Talarico, Salvatore" userId="5d77538d-074a-40aa-89bc-3bddcdff28e1" providerId="ADAL" clId="{A0243B89-686D-453A-A747-2294020AD6FA}" dt="2024-01-08T01:32:01.060" v="10494" actId="1038"/>
          <ac:spMkLst>
            <pc:docMk/>
            <pc:sldMk cId="870006154" sldId="2147473527"/>
            <ac:spMk id="137" creationId="{D5F6CC63-12E4-EB3C-B14D-B6B0E9FD064A}"/>
          </ac:spMkLst>
        </pc:spChg>
        <pc:spChg chg="add mod">
          <ac:chgData name="Talarico, Salvatore" userId="5d77538d-074a-40aa-89bc-3bddcdff28e1" providerId="ADAL" clId="{A0243B89-686D-453A-A747-2294020AD6FA}" dt="2024-01-08T01:32:01.060" v="10494" actId="1038"/>
          <ac:spMkLst>
            <pc:docMk/>
            <pc:sldMk cId="870006154" sldId="2147473527"/>
            <ac:spMk id="138" creationId="{D3DD2AD9-2B0C-2C64-8BB3-E0A46FADD98E}"/>
          </ac:spMkLst>
        </pc:spChg>
        <pc:spChg chg="add mod">
          <ac:chgData name="Talarico, Salvatore" userId="5d77538d-074a-40aa-89bc-3bddcdff28e1" providerId="ADAL" clId="{A0243B89-686D-453A-A747-2294020AD6FA}" dt="2024-01-08T01:32:01.060" v="10494" actId="1038"/>
          <ac:spMkLst>
            <pc:docMk/>
            <pc:sldMk cId="870006154" sldId="2147473527"/>
            <ac:spMk id="139" creationId="{58CF9255-FAFD-C0CC-B841-E6CA701BCB55}"/>
          </ac:spMkLst>
        </pc:spChg>
        <pc:spChg chg="add mod">
          <ac:chgData name="Talarico, Salvatore" userId="5d77538d-074a-40aa-89bc-3bddcdff28e1" providerId="ADAL" clId="{A0243B89-686D-453A-A747-2294020AD6FA}" dt="2024-01-08T01:31:08.723" v="10488" actId="554"/>
          <ac:spMkLst>
            <pc:docMk/>
            <pc:sldMk cId="870006154" sldId="2147473527"/>
            <ac:spMk id="140" creationId="{5CFF0A4A-ABB7-44A2-1048-37A1A0626B11}"/>
          </ac:spMkLst>
        </pc:spChg>
        <pc:spChg chg="add mod">
          <ac:chgData name="Talarico, Salvatore" userId="5d77538d-074a-40aa-89bc-3bddcdff28e1" providerId="ADAL" clId="{A0243B89-686D-453A-A747-2294020AD6FA}" dt="2024-01-08T01:31:08.723" v="10488" actId="554"/>
          <ac:spMkLst>
            <pc:docMk/>
            <pc:sldMk cId="870006154" sldId="2147473527"/>
            <ac:spMk id="141" creationId="{ED8D26D7-F92E-9712-DC83-6CC029578D36}"/>
          </ac:spMkLst>
        </pc:spChg>
        <pc:spChg chg="add mod">
          <ac:chgData name="Talarico, Salvatore" userId="5d77538d-074a-40aa-89bc-3bddcdff28e1" providerId="ADAL" clId="{A0243B89-686D-453A-A747-2294020AD6FA}" dt="2024-01-08T01:25:50.479" v="10174" actId="1076"/>
          <ac:spMkLst>
            <pc:docMk/>
            <pc:sldMk cId="870006154" sldId="2147473527"/>
            <ac:spMk id="143" creationId="{02E26492-68F1-29C1-316D-515F15B01CE8}"/>
          </ac:spMkLst>
        </pc:spChg>
        <pc:spChg chg="add del mod">
          <ac:chgData name="Talarico, Salvatore" userId="5d77538d-074a-40aa-89bc-3bddcdff28e1" providerId="ADAL" clId="{A0243B89-686D-453A-A747-2294020AD6FA}" dt="2024-01-08T01:22:30.600" v="10103"/>
          <ac:spMkLst>
            <pc:docMk/>
            <pc:sldMk cId="870006154" sldId="2147473527"/>
            <ac:spMk id="144" creationId="{33FABC03-3A46-1611-02AD-8EB29E750805}"/>
          </ac:spMkLst>
        </pc:spChg>
        <pc:spChg chg="add mod">
          <ac:chgData name="Talarico, Salvatore" userId="5d77538d-074a-40aa-89bc-3bddcdff28e1" providerId="ADAL" clId="{A0243B89-686D-453A-A747-2294020AD6FA}" dt="2024-01-08T01:32:01.060" v="10494" actId="1038"/>
          <ac:spMkLst>
            <pc:docMk/>
            <pc:sldMk cId="870006154" sldId="2147473527"/>
            <ac:spMk id="145" creationId="{94E24440-F340-9432-E71A-F02D4C6708EA}"/>
          </ac:spMkLst>
        </pc:spChg>
        <pc:spChg chg="add mod">
          <ac:chgData name="Talarico, Salvatore" userId="5d77538d-074a-40aa-89bc-3bddcdff28e1" providerId="ADAL" clId="{A0243B89-686D-453A-A747-2294020AD6FA}" dt="2024-01-08T01:32:01.060" v="10494" actId="1038"/>
          <ac:spMkLst>
            <pc:docMk/>
            <pc:sldMk cId="870006154" sldId="2147473527"/>
            <ac:spMk id="146" creationId="{D18DF7EE-BACA-FB69-6BC0-D33A7E9CE0D4}"/>
          </ac:spMkLst>
        </pc:spChg>
        <pc:spChg chg="add mod">
          <ac:chgData name="Talarico, Salvatore" userId="5d77538d-074a-40aa-89bc-3bddcdff28e1" providerId="ADAL" clId="{A0243B89-686D-453A-A747-2294020AD6FA}" dt="2024-01-08T01:32:01.060" v="10494" actId="1038"/>
          <ac:spMkLst>
            <pc:docMk/>
            <pc:sldMk cId="870006154" sldId="2147473527"/>
            <ac:spMk id="147" creationId="{F9703790-0B49-868D-F38C-17A65BC335C8}"/>
          </ac:spMkLst>
        </pc:spChg>
        <pc:spChg chg="add mod">
          <ac:chgData name="Talarico, Salvatore" userId="5d77538d-074a-40aa-89bc-3bddcdff28e1" providerId="ADAL" clId="{A0243B89-686D-453A-A747-2294020AD6FA}" dt="2024-01-08T01:32:01.060" v="10494" actId="1038"/>
          <ac:spMkLst>
            <pc:docMk/>
            <pc:sldMk cId="870006154" sldId="2147473527"/>
            <ac:spMk id="148" creationId="{BAB4F1C9-E3B1-7CF9-EB0D-24D02F21B29F}"/>
          </ac:spMkLst>
        </pc:spChg>
        <pc:spChg chg="add mod">
          <ac:chgData name="Talarico, Salvatore" userId="5d77538d-074a-40aa-89bc-3bddcdff28e1" providerId="ADAL" clId="{A0243B89-686D-453A-A747-2294020AD6FA}" dt="2024-01-08T01:31:08.723" v="10488" actId="554"/>
          <ac:spMkLst>
            <pc:docMk/>
            <pc:sldMk cId="870006154" sldId="2147473527"/>
            <ac:spMk id="150" creationId="{7D222714-966F-7692-5E9B-A9CAEA0922C9}"/>
          </ac:spMkLst>
        </pc:spChg>
        <pc:spChg chg="add mod">
          <ac:chgData name="Talarico, Salvatore" userId="5d77538d-074a-40aa-89bc-3bddcdff28e1" providerId="ADAL" clId="{A0243B89-686D-453A-A747-2294020AD6FA}" dt="2024-01-08T01:31:08.723" v="10488" actId="554"/>
          <ac:spMkLst>
            <pc:docMk/>
            <pc:sldMk cId="870006154" sldId="2147473527"/>
            <ac:spMk id="151" creationId="{297959D3-A51F-F5C0-3128-A75A4A0DA0C9}"/>
          </ac:spMkLst>
        </pc:spChg>
        <pc:spChg chg="add del">
          <ac:chgData name="Talarico, Salvatore" userId="5d77538d-074a-40aa-89bc-3bddcdff28e1" providerId="ADAL" clId="{A0243B89-686D-453A-A747-2294020AD6FA}" dt="2024-01-08T01:25:03.713" v="10155" actId="22"/>
          <ac:spMkLst>
            <pc:docMk/>
            <pc:sldMk cId="870006154" sldId="2147473527"/>
            <ac:spMk id="153" creationId="{F9CB564C-FBF8-1185-DE5F-CE4D8D338339}"/>
          </ac:spMkLst>
        </pc:spChg>
        <pc:spChg chg="add mod">
          <ac:chgData name="Talarico, Salvatore" userId="5d77538d-074a-40aa-89bc-3bddcdff28e1" providerId="ADAL" clId="{A0243B89-686D-453A-A747-2294020AD6FA}" dt="2024-01-08T01:25:50.479" v="10174" actId="1076"/>
          <ac:spMkLst>
            <pc:docMk/>
            <pc:sldMk cId="870006154" sldId="2147473527"/>
            <ac:spMk id="154" creationId="{3063BA57-142C-FD37-8F32-0FFD94159DE5}"/>
          </ac:spMkLst>
        </pc:spChg>
        <pc:spChg chg="add mod">
          <ac:chgData name="Talarico, Salvatore" userId="5d77538d-074a-40aa-89bc-3bddcdff28e1" providerId="ADAL" clId="{A0243B89-686D-453A-A747-2294020AD6FA}" dt="2024-01-08T01:25:50.479" v="10174" actId="1076"/>
          <ac:spMkLst>
            <pc:docMk/>
            <pc:sldMk cId="870006154" sldId="2147473527"/>
            <ac:spMk id="155" creationId="{B3975DAD-1A9B-1AB6-EBFF-FAA6066E9534}"/>
          </ac:spMkLst>
        </pc:spChg>
        <pc:spChg chg="add mod">
          <ac:chgData name="Talarico, Salvatore" userId="5d77538d-074a-40aa-89bc-3bddcdff28e1" providerId="ADAL" clId="{A0243B89-686D-453A-A747-2294020AD6FA}" dt="2024-01-08T01:32:25.073" v="10501" actId="1076"/>
          <ac:spMkLst>
            <pc:docMk/>
            <pc:sldMk cId="870006154" sldId="2147473527"/>
            <ac:spMk id="156" creationId="{A11318A3-B885-563E-E0DD-8945DD849652}"/>
          </ac:spMkLst>
        </pc:spChg>
        <pc:spChg chg="add mod">
          <ac:chgData name="Talarico, Salvatore" userId="5d77538d-074a-40aa-89bc-3bddcdff28e1" providerId="ADAL" clId="{A0243B89-686D-453A-A747-2294020AD6FA}" dt="2024-01-08T01:32:31.884" v="10503" actId="1076"/>
          <ac:spMkLst>
            <pc:docMk/>
            <pc:sldMk cId="870006154" sldId="2147473527"/>
            <ac:spMk id="157" creationId="{F8E77EC7-FA01-7FE0-7F05-B66298F927F9}"/>
          </ac:spMkLst>
        </pc:spChg>
        <pc:grpChg chg="add mod">
          <ac:chgData name="Talarico, Salvatore" userId="5d77538d-074a-40aa-89bc-3bddcdff28e1" providerId="ADAL" clId="{A0243B89-686D-453A-A747-2294020AD6FA}" dt="2024-01-08T01:11:44.137" v="9916" actId="164"/>
          <ac:grpSpMkLst>
            <pc:docMk/>
            <pc:sldMk cId="870006154" sldId="2147473527"/>
            <ac:grpSpMk id="19" creationId="{5859393E-8AA3-CFBB-1A98-BDC74D4BF6F3}"/>
          </ac:grpSpMkLst>
        </pc:grpChg>
        <pc:grpChg chg="add mod">
          <ac:chgData name="Talarico, Salvatore" userId="5d77538d-074a-40aa-89bc-3bddcdff28e1" providerId="ADAL" clId="{A0243B89-686D-453A-A747-2294020AD6FA}" dt="2024-01-08T01:11:44.137" v="9916" actId="164"/>
          <ac:grpSpMkLst>
            <pc:docMk/>
            <pc:sldMk cId="870006154" sldId="2147473527"/>
            <ac:grpSpMk id="20" creationId="{A1446ECB-4DC5-9F7E-8A24-CAAD7A5092EE}"/>
          </ac:grpSpMkLst>
        </pc:grpChg>
        <pc:grpChg chg="add mod">
          <ac:chgData name="Talarico, Salvatore" userId="5d77538d-074a-40aa-89bc-3bddcdff28e1" providerId="ADAL" clId="{A0243B89-686D-453A-A747-2294020AD6FA}" dt="2024-01-08T01:25:50.479" v="10174" actId="1076"/>
          <ac:grpSpMkLst>
            <pc:docMk/>
            <pc:sldMk cId="870006154" sldId="2147473527"/>
            <ac:grpSpMk id="24" creationId="{358C13F7-4A80-36B7-45E4-04671AB37113}"/>
          </ac:grpSpMkLst>
        </pc:grpChg>
        <pc:grpChg chg="add del mod">
          <ac:chgData name="Talarico, Salvatore" userId="5d77538d-074a-40aa-89bc-3bddcdff28e1" providerId="ADAL" clId="{A0243B89-686D-453A-A747-2294020AD6FA}" dt="2024-01-08T01:13:59.986" v="9962" actId="478"/>
          <ac:grpSpMkLst>
            <pc:docMk/>
            <pc:sldMk cId="870006154" sldId="2147473527"/>
            <ac:grpSpMk id="31" creationId="{C9B977F4-D21E-26E7-76AF-0335C23DC872}"/>
          </ac:grpSpMkLst>
        </pc:grpChg>
        <pc:grpChg chg="mod">
          <ac:chgData name="Talarico, Salvatore" userId="5d77538d-074a-40aa-89bc-3bddcdff28e1" providerId="ADAL" clId="{A0243B89-686D-453A-A747-2294020AD6FA}" dt="2024-01-08T01:13:24.747" v="9957"/>
          <ac:grpSpMkLst>
            <pc:docMk/>
            <pc:sldMk cId="870006154" sldId="2147473527"/>
            <ac:grpSpMk id="32" creationId="{37496CE9-72A7-B262-E9BA-F61C831F32CF}"/>
          </ac:grpSpMkLst>
        </pc:grpChg>
        <pc:grpChg chg="mod">
          <ac:chgData name="Talarico, Salvatore" userId="5d77538d-074a-40aa-89bc-3bddcdff28e1" providerId="ADAL" clId="{A0243B89-686D-453A-A747-2294020AD6FA}" dt="2024-01-08T01:13:24.747" v="9957"/>
          <ac:grpSpMkLst>
            <pc:docMk/>
            <pc:sldMk cId="870006154" sldId="2147473527"/>
            <ac:grpSpMk id="33" creationId="{C8470E98-5E3F-23F3-5093-667C2B979D68}"/>
          </ac:grpSpMkLst>
        </pc:grpChg>
        <pc:grpChg chg="add del mod">
          <ac:chgData name="Talarico, Salvatore" userId="5d77538d-074a-40aa-89bc-3bddcdff28e1" providerId="ADAL" clId="{A0243B89-686D-453A-A747-2294020AD6FA}" dt="2024-01-08T01:17:31.909" v="10033" actId="478"/>
          <ac:grpSpMkLst>
            <pc:docMk/>
            <pc:sldMk cId="870006154" sldId="2147473527"/>
            <ac:grpSpMk id="45" creationId="{25F14520-C5E9-E54B-BCDA-36B3F65ECE68}"/>
          </ac:grpSpMkLst>
        </pc:grpChg>
        <pc:grpChg chg="mod">
          <ac:chgData name="Talarico, Salvatore" userId="5d77538d-074a-40aa-89bc-3bddcdff28e1" providerId="ADAL" clId="{A0243B89-686D-453A-A747-2294020AD6FA}" dt="2024-01-08T01:14:51.584" v="9977"/>
          <ac:grpSpMkLst>
            <pc:docMk/>
            <pc:sldMk cId="870006154" sldId="2147473527"/>
            <ac:grpSpMk id="46" creationId="{FBE0F3B9-DAD7-75C3-5965-D4D27F5747BD}"/>
          </ac:grpSpMkLst>
        </pc:grpChg>
        <pc:grpChg chg="mod">
          <ac:chgData name="Talarico, Salvatore" userId="5d77538d-074a-40aa-89bc-3bddcdff28e1" providerId="ADAL" clId="{A0243B89-686D-453A-A747-2294020AD6FA}" dt="2024-01-08T01:14:51.584" v="9977"/>
          <ac:grpSpMkLst>
            <pc:docMk/>
            <pc:sldMk cId="870006154" sldId="2147473527"/>
            <ac:grpSpMk id="47" creationId="{76FC7C98-56CD-A9C6-3FAC-54D305C156BF}"/>
          </ac:grpSpMkLst>
        </pc:grpChg>
        <pc:grpChg chg="add del mod">
          <ac:chgData name="Talarico, Salvatore" userId="5d77538d-074a-40aa-89bc-3bddcdff28e1" providerId="ADAL" clId="{A0243B89-686D-453A-A747-2294020AD6FA}" dt="2024-01-08T01:16:56.863" v="10023" actId="165"/>
          <ac:grpSpMkLst>
            <pc:docMk/>
            <pc:sldMk cId="870006154" sldId="2147473527"/>
            <ac:grpSpMk id="63" creationId="{92F03235-DF56-FE32-F2B8-CD9D7F21438D}"/>
          </ac:grpSpMkLst>
        </pc:grpChg>
        <pc:grpChg chg="del mod topLvl">
          <ac:chgData name="Talarico, Salvatore" userId="5d77538d-074a-40aa-89bc-3bddcdff28e1" providerId="ADAL" clId="{A0243B89-686D-453A-A747-2294020AD6FA}" dt="2024-01-08T01:17:00.562" v="10024" actId="478"/>
          <ac:grpSpMkLst>
            <pc:docMk/>
            <pc:sldMk cId="870006154" sldId="2147473527"/>
            <ac:grpSpMk id="64" creationId="{34625A52-5CD5-935F-302A-3DDC60E30719}"/>
          </ac:grpSpMkLst>
        </pc:grpChg>
        <pc:grpChg chg="del mod topLvl">
          <ac:chgData name="Talarico, Salvatore" userId="5d77538d-074a-40aa-89bc-3bddcdff28e1" providerId="ADAL" clId="{A0243B89-686D-453A-A747-2294020AD6FA}" dt="2024-01-08T01:17:00.562" v="10024" actId="478"/>
          <ac:grpSpMkLst>
            <pc:docMk/>
            <pc:sldMk cId="870006154" sldId="2147473527"/>
            <ac:grpSpMk id="65" creationId="{0799BAE2-5823-1A89-9994-1C009868D11C}"/>
          </ac:grpSpMkLst>
        </pc:grpChg>
        <pc:grpChg chg="add del mod">
          <ac:chgData name="Talarico, Salvatore" userId="5d77538d-074a-40aa-89bc-3bddcdff28e1" providerId="ADAL" clId="{A0243B89-686D-453A-A747-2294020AD6FA}" dt="2024-01-08T01:16:11.482" v="10002" actId="478"/>
          <ac:grpSpMkLst>
            <pc:docMk/>
            <pc:sldMk cId="870006154" sldId="2147473527"/>
            <ac:grpSpMk id="78" creationId="{DDB2E128-ECF3-73E8-887A-616F833A0474}"/>
          </ac:grpSpMkLst>
        </pc:grpChg>
        <pc:grpChg chg="mod">
          <ac:chgData name="Talarico, Salvatore" userId="5d77538d-074a-40aa-89bc-3bddcdff28e1" providerId="ADAL" clId="{A0243B89-686D-453A-A747-2294020AD6FA}" dt="2024-01-08T01:16:01.993" v="10000"/>
          <ac:grpSpMkLst>
            <pc:docMk/>
            <pc:sldMk cId="870006154" sldId="2147473527"/>
            <ac:grpSpMk id="79" creationId="{EE476CAE-8E54-8F79-C939-C092FB487451}"/>
          </ac:grpSpMkLst>
        </pc:grpChg>
        <pc:grpChg chg="mod">
          <ac:chgData name="Talarico, Salvatore" userId="5d77538d-074a-40aa-89bc-3bddcdff28e1" providerId="ADAL" clId="{A0243B89-686D-453A-A747-2294020AD6FA}" dt="2024-01-08T01:16:01.993" v="10000"/>
          <ac:grpSpMkLst>
            <pc:docMk/>
            <pc:sldMk cId="870006154" sldId="2147473527"/>
            <ac:grpSpMk id="80" creationId="{6BA1F3C4-9B81-64DC-276C-555CA6B53C1C}"/>
          </ac:grpSpMkLst>
        </pc:grpChg>
        <pc:grpChg chg="add del mod">
          <ac:chgData name="Talarico, Salvatore" userId="5d77538d-074a-40aa-89bc-3bddcdff28e1" providerId="ADAL" clId="{A0243B89-686D-453A-A747-2294020AD6FA}" dt="2024-01-08T01:17:48.912" v="10038" actId="165"/>
          <ac:grpSpMkLst>
            <pc:docMk/>
            <pc:sldMk cId="870006154" sldId="2147473527"/>
            <ac:grpSpMk id="95" creationId="{60AA71E3-1BF0-F835-A83A-AF2BB435C2F9}"/>
          </ac:grpSpMkLst>
        </pc:grpChg>
        <pc:grpChg chg="add del mod topLvl">
          <ac:chgData name="Talarico, Salvatore" userId="5d77538d-074a-40aa-89bc-3bddcdff28e1" providerId="ADAL" clId="{A0243B89-686D-453A-A747-2294020AD6FA}" dt="2024-01-08T01:17:55.629" v="10042" actId="165"/>
          <ac:grpSpMkLst>
            <pc:docMk/>
            <pc:sldMk cId="870006154" sldId="2147473527"/>
            <ac:grpSpMk id="96" creationId="{84C35169-F752-BD37-3B34-7E8FD23206A5}"/>
          </ac:grpSpMkLst>
        </pc:grpChg>
        <pc:grpChg chg="del mod topLvl">
          <ac:chgData name="Talarico, Salvatore" userId="5d77538d-074a-40aa-89bc-3bddcdff28e1" providerId="ADAL" clId="{A0243B89-686D-453A-A747-2294020AD6FA}" dt="2024-01-08T01:17:50.683" v="10039" actId="478"/>
          <ac:grpSpMkLst>
            <pc:docMk/>
            <pc:sldMk cId="870006154" sldId="2147473527"/>
            <ac:grpSpMk id="97" creationId="{8CC9A7EA-1463-E0ED-41E2-5D2C79110200}"/>
          </ac:grpSpMkLst>
        </pc:grpChg>
        <pc:picChg chg="add del mod">
          <ac:chgData name="Talarico, Salvatore" userId="5d77538d-074a-40aa-89bc-3bddcdff28e1" providerId="ADAL" clId="{A0243B89-686D-453A-A747-2294020AD6FA}" dt="2024-01-08T01:08:05.661" v="9887" actId="478"/>
          <ac:picMkLst>
            <pc:docMk/>
            <pc:sldMk cId="870006154" sldId="2147473527"/>
            <ac:picMk id="9" creationId="{420073CA-C2BC-6592-22BB-D003AE1ACBCD}"/>
          </ac:picMkLst>
        </pc:picChg>
        <pc:picChg chg="add del mod">
          <ac:chgData name="Talarico, Salvatore" userId="5d77538d-074a-40aa-89bc-3bddcdff28e1" providerId="ADAL" clId="{A0243B89-686D-453A-A747-2294020AD6FA}" dt="2024-01-08T01:15:55.015" v="9999" actId="478"/>
          <ac:picMkLst>
            <pc:docMk/>
            <pc:sldMk cId="870006154" sldId="2147473527"/>
            <ac:picMk id="10" creationId="{71378507-D470-2879-2865-FBF4F95E8796}"/>
          </ac:picMkLst>
        </pc:picChg>
        <pc:cxnChg chg="add mod">
          <ac:chgData name="Talarico, Salvatore" userId="5d77538d-074a-40aa-89bc-3bddcdff28e1" providerId="ADAL" clId="{A0243B89-686D-453A-A747-2294020AD6FA}" dt="2024-01-08T01:25:50.479" v="10174" actId="1076"/>
          <ac:cxnSpMkLst>
            <pc:docMk/>
            <pc:sldMk cId="870006154" sldId="2147473527"/>
            <ac:cxnSpMk id="118" creationId="{43AB2BC8-8FB9-3BB8-EB53-A6AB39F70360}"/>
          </ac:cxnSpMkLst>
        </pc:cxnChg>
        <pc:cxnChg chg="add del mod">
          <ac:chgData name="Talarico, Salvatore" userId="5d77538d-074a-40aa-89bc-3bddcdff28e1" providerId="ADAL" clId="{A0243B89-686D-453A-A747-2294020AD6FA}" dt="2024-01-08T01:22:18.744" v="10098" actId="478"/>
          <ac:cxnSpMkLst>
            <pc:docMk/>
            <pc:sldMk cId="870006154" sldId="2147473527"/>
            <ac:cxnSpMk id="131" creationId="{9F58FB43-BDAE-795A-CDC3-68F435D6EF62}"/>
          </ac:cxnSpMkLst>
        </pc:cxnChg>
        <pc:cxnChg chg="add mod">
          <ac:chgData name="Talarico, Salvatore" userId="5d77538d-074a-40aa-89bc-3bddcdff28e1" providerId="ADAL" clId="{A0243B89-686D-453A-A747-2294020AD6FA}" dt="2024-01-08T01:25:50.479" v="10174" actId="1076"/>
          <ac:cxnSpMkLst>
            <pc:docMk/>
            <pc:sldMk cId="870006154" sldId="2147473527"/>
            <ac:cxnSpMk id="142" creationId="{D1345FBC-9C44-45CB-38C2-BB372137AC39}"/>
          </ac:cxnSpMkLst>
        </pc:cxnChg>
      </pc:sldChg>
      <pc:sldChg chg="addSp delSp modSp add del mod">
        <pc:chgData name="Talarico, Salvatore" userId="5d77538d-074a-40aa-89bc-3bddcdff28e1" providerId="ADAL" clId="{A0243B89-686D-453A-A747-2294020AD6FA}" dt="2024-01-05T17:36:41.214" v="2865" actId="47"/>
        <pc:sldMkLst>
          <pc:docMk/>
          <pc:sldMk cId="4030561466" sldId="2147473528"/>
        </pc:sldMkLst>
        <pc:spChg chg="add mod">
          <ac:chgData name="Talarico, Salvatore" userId="5d77538d-074a-40aa-89bc-3bddcdff28e1" providerId="ADAL" clId="{A0243B89-686D-453A-A747-2294020AD6FA}" dt="2024-01-05T17:00:35.639" v="2836" actId="1076"/>
          <ac:spMkLst>
            <pc:docMk/>
            <pc:sldMk cId="4030561466" sldId="2147473528"/>
            <ac:spMk id="5" creationId="{D4A5DD62-6D1F-4AD9-AE5B-01367740D43C}"/>
          </ac:spMkLst>
        </pc:spChg>
        <pc:spChg chg="del">
          <ac:chgData name="Talarico, Salvatore" userId="5d77538d-074a-40aa-89bc-3bddcdff28e1" providerId="ADAL" clId="{A0243B89-686D-453A-A747-2294020AD6FA}" dt="2024-01-05T17:00:28.611" v="2834" actId="478"/>
          <ac:spMkLst>
            <pc:docMk/>
            <pc:sldMk cId="4030561466" sldId="2147473528"/>
            <ac:spMk id="7" creationId="{54D2B4B6-9047-7BFB-E73B-3BA0FD6B84C2}"/>
          </ac:spMkLst>
        </pc:spChg>
        <pc:picChg chg="add mod">
          <ac:chgData name="Talarico, Salvatore" userId="5d77538d-074a-40aa-89bc-3bddcdff28e1" providerId="ADAL" clId="{A0243B89-686D-453A-A747-2294020AD6FA}" dt="2024-01-05T17:00:41.577" v="2837"/>
          <ac:picMkLst>
            <pc:docMk/>
            <pc:sldMk cId="4030561466" sldId="2147473528"/>
            <ac:picMk id="9" creationId="{54412E94-019D-4B38-C4BD-B66A52BCBA69}"/>
          </ac:picMkLst>
        </pc:picChg>
        <pc:picChg chg="add mod">
          <ac:chgData name="Talarico, Salvatore" userId="5d77538d-074a-40aa-89bc-3bddcdff28e1" providerId="ADAL" clId="{A0243B89-686D-453A-A747-2294020AD6FA}" dt="2024-01-05T17:00:41.577" v="2837"/>
          <ac:picMkLst>
            <pc:docMk/>
            <pc:sldMk cId="4030561466" sldId="2147473528"/>
            <ac:picMk id="10" creationId="{CCDC8694-5A68-376B-54B6-93355FF02B62}"/>
          </ac:picMkLst>
        </pc:picChg>
      </pc:sldChg>
      <pc:sldChg chg="addSp delSp modSp add mod ord">
        <pc:chgData name="Talarico, Salvatore" userId="5d77538d-074a-40aa-89bc-3bddcdff28e1" providerId="ADAL" clId="{A0243B89-686D-453A-A747-2294020AD6FA}" dt="2024-01-08T18:01:37.195" v="11491" actId="20577"/>
        <pc:sldMkLst>
          <pc:docMk/>
          <pc:sldMk cId="423885218" sldId="2147473529"/>
        </pc:sldMkLst>
        <pc:spChg chg="del">
          <ac:chgData name="Talarico, Salvatore" userId="5d77538d-074a-40aa-89bc-3bddcdff28e1" providerId="ADAL" clId="{A0243B89-686D-453A-A747-2294020AD6FA}" dt="2024-01-06T02:19:09.909" v="4986" actId="478"/>
          <ac:spMkLst>
            <pc:docMk/>
            <pc:sldMk cId="423885218" sldId="2147473529"/>
            <ac:spMk id="2" creationId="{2325D561-9CA3-E984-2BBC-75BDDBF09AB0}"/>
          </ac:spMkLst>
        </pc:spChg>
        <pc:spChg chg="del">
          <ac:chgData name="Talarico, Salvatore" userId="5d77538d-074a-40aa-89bc-3bddcdff28e1" providerId="ADAL" clId="{A0243B89-686D-453A-A747-2294020AD6FA}" dt="2024-01-05T17:01:16.309" v="2840" actId="478"/>
          <ac:spMkLst>
            <pc:docMk/>
            <pc:sldMk cId="423885218" sldId="2147473529"/>
            <ac:spMk id="5" creationId="{D4A5DD62-6D1F-4AD9-AE5B-01367740D43C}"/>
          </ac:spMkLst>
        </pc:spChg>
        <pc:spChg chg="add del mod">
          <ac:chgData name="Talarico, Salvatore" userId="5d77538d-074a-40aa-89bc-3bddcdff28e1" providerId="ADAL" clId="{A0243B89-686D-453A-A747-2294020AD6FA}" dt="2024-01-06T03:39:12.465" v="5107" actId="478"/>
          <ac:spMkLst>
            <pc:docMk/>
            <pc:sldMk cId="423885218" sldId="2147473529"/>
            <ac:spMk id="7" creationId="{28821F97-197D-6BBC-94D0-9A718F6340C7}"/>
          </ac:spMkLst>
        </pc:spChg>
        <pc:spChg chg="add del mod">
          <ac:chgData name="Talarico, Salvatore" userId="5d77538d-074a-40aa-89bc-3bddcdff28e1" providerId="ADAL" clId="{A0243B89-686D-453A-A747-2294020AD6FA}" dt="2024-01-06T03:39:14.373" v="5108" actId="478"/>
          <ac:spMkLst>
            <pc:docMk/>
            <pc:sldMk cId="423885218" sldId="2147473529"/>
            <ac:spMk id="12" creationId="{9FC37567-C5DD-21FF-AFFC-6271A9ACD945}"/>
          </ac:spMkLst>
        </pc:spChg>
        <pc:spChg chg="add del mod">
          <ac:chgData name="Talarico, Salvatore" userId="5d77538d-074a-40aa-89bc-3bddcdff28e1" providerId="ADAL" clId="{A0243B89-686D-453A-A747-2294020AD6FA}" dt="2024-01-06T02:19:14.667" v="4987" actId="478"/>
          <ac:spMkLst>
            <pc:docMk/>
            <pc:sldMk cId="423885218" sldId="2147473529"/>
            <ac:spMk id="14" creationId="{43A13B0C-0810-F9AC-2351-8F240C5E232B}"/>
          </ac:spMkLst>
        </pc:spChg>
        <pc:spChg chg="add del mod">
          <ac:chgData name="Talarico, Salvatore" userId="5d77538d-074a-40aa-89bc-3bddcdff28e1" providerId="ADAL" clId="{A0243B89-686D-453A-A747-2294020AD6FA}" dt="2024-01-06T02:27:56.170" v="5100" actId="478"/>
          <ac:spMkLst>
            <pc:docMk/>
            <pc:sldMk cId="423885218" sldId="2147473529"/>
            <ac:spMk id="15" creationId="{715A914E-526C-26E0-76FF-35703F43193B}"/>
          </ac:spMkLst>
        </pc:spChg>
        <pc:spChg chg="add del mod">
          <ac:chgData name="Talarico, Salvatore" userId="5d77538d-074a-40aa-89bc-3bddcdff28e1" providerId="ADAL" clId="{A0243B89-686D-453A-A747-2294020AD6FA}" dt="2024-01-06T02:28:02.334" v="5101" actId="478"/>
          <ac:spMkLst>
            <pc:docMk/>
            <pc:sldMk cId="423885218" sldId="2147473529"/>
            <ac:spMk id="17" creationId="{3114C660-02A2-52C2-82F6-BC7914BE775A}"/>
          </ac:spMkLst>
        </pc:spChg>
        <pc:spChg chg="add mod">
          <ac:chgData name="Talarico, Salvatore" userId="5d77538d-074a-40aa-89bc-3bddcdff28e1" providerId="ADAL" clId="{A0243B89-686D-453A-A747-2294020AD6FA}" dt="2024-01-06T05:24:29.360" v="7748" actId="20577"/>
          <ac:spMkLst>
            <pc:docMk/>
            <pc:sldMk cId="423885218" sldId="2147473529"/>
            <ac:spMk id="18" creationId="{45FA3A5E-DD2A-20E6-1BD3-08681737182E}"/>
          </ac:spMkLst>
        </pc:spChg>
        <pc:spChg chg="add mod">
          <ac:chgData name="Talarico, Salvatore" userId="5d77538d-074a-40aa-89bc-3bddcdff28e1" providerId="ADAL" clId="{A0243B89-686D-453A-A747-2294020AD6FA}" dt="2024-01-08T18:01:37.195" v="11491" actId="20577"/>
          <ac:spMkLst>
            <pc:docMk/>
            <pc:sldMk cId="423885218" sldId="2147473529"/>
            <ac:spMk id="19" creationId="{A60DD87A-FD24-79D6-B9E1-FCCFD1C10B33}"/>
          </ac:spMkLst>
        </pc:spChg>
        <pc:spChg chg="add del mod">
          <ac:chgData name="Talarico, Salvatore" userId="5d77538d-074a-40aa-89bc-3bddcdff28e1" providerId="ADAL" clId="{A0243B89-686D-453A-A747-2294020AD6FA}" dt="2024-01-06T03:44:18.689" v="5368"/>
          <ac:spMkLst>
            <pc:docMk/>
            <pc:sldMk cId="423885218" sldId="2147473529"/>
            <ac:spMk id="20" creationId="{9717CCBE-0781-FA1E-D965-8A54957F975A}"/>
          </ac:spMkLst>
        </pc:spChg>
        <pc:picChg chg="del">
          <ac:chgData name="Talarico, Salvatore" userId="5d77538d-074a-40aa-89bc-3bddcdff28e1" providerId="ADAL" clId="{A0243B89-686D-453A-A747-2294020AD6FA}" dt="2024-01-05T17:01:16.889" v="2841" actId="478"/>
          <ac:picMkLst>
            <pc:docMk/>
            <pc:sldMk cId="423885218" sldId="2147473529"/>
            <ac:picMk id="9" creationId="{54412E94-019D-4B38-C4BD-B66A52BCBA69}"/>
          </ac:picMkLst>
        </pc:picChg>
        <pc:picChg chg="del">
          <ac:chgData name="Talarico, Salvatore" userId="5d77538d-074a-40aa-89bc-3bddcdff28e1" providerId="ADAL" clId="{A0243B89-686D-453A-A747-2294020AD6FA}" dt="2024-01-05T17:01:17.547" v="2842" actId="478"/>
          <ac:picMkLst>
            <pc:docMk/>
            <pc:sldMk cId="423885218" sldId="2147473529"/>
            <ac:picMk id="10" creationId="{CCDC8694-5A68-376B-54B6-93355FF02B62}"/>
          </ac:picMkLst>
        </pc:picChg>
        <pc:picChg chg="add del mod">
          <ac:chgData name="Talarico, Salvatore" userId="5d77538d-074a-40aa-89bc-3bddcdff28e1" providerId="ADAL" clId="{A0243B89-686D-453A-A747-2294020AD6FA}" dt="2024-01-06T03:39:10.290" v="5106" actId="478"/>
          <ac:picMkLst>
            <pc:docMk/>
            <pc:sldMk cId="423885218" sldId="2147473529"/>
            <ac:picMk id="11" creationId="{1D9F36A2-101C-97D1-2D1B-1D86E10E09B0}"/>
          </ac:picMkLst>
        </pc:picChg>
      </pc:sldChg>
      <pc:sldChg chg="addSp delSp modSp add mod">
        <pc:chgData name="Talarico, Salvatore" userId="5d77538d-074a-40aa-89bc-3bddcdff28e1" providerId="ADAL" clId="{A0243B89-686D-453A-A747-2294020AD6FA}" dt="2024-01-08T04:26:13.852" v="11489" actId="1076"/>
        <pc:sldMkLst>
          <pc:docMk/>
          <pc:sldMk cId="524413096" sldId="2147473530"/>
        </pc:sldMkLst>
        <pc:spChg chg="mod">
          <ac:chgData name="Talarico, Salvatore" userId="5d77538d-074a-40aa-89bc-3bddcdff28e1" providerId="ADAL" clId="{A0243B89-686D-453A-A747-2294020AD6FA}" dt="2024-01-06T04:56:30.401" v="7124" actId="20577"/>
          <ac:spMkLst>
            <pc:docMk/>
            <pc:sldMk cId="524413096" sldId="2147473530"/>
            <ac:spMk id="2" creationId="{2325D561-9CA3-E984-2BBC-75BDDBF09AB0}"/>
          </ac:spMkLst>
        </pc:spChg>
        <pc:spChg chg="add del mod">
          <ac:chgData name="Talarico, Salvatore" userId="5d77538d-074a-40aa-89bc-3bddcdff28e1" providerId="ADAL" clId="{A0243B89-686D-453A-A747-2294020AD6FA}" dt="2024-01-06T04:56:46.906" v="7126" actId="478"/>
          <ac:spMkLst>
            <pc:docMk/>
            <pc:sldMk cId="524413096" sldId="2147473530"/>
            <ac:spMk id="5" creationId="{B63A1EF9-D0A4-1A06-ECBF-5F987C2D129D}"/>
          </ac:spMkLst>
        </pc:spChg>
        <pc:spChg chg="del">
          <ac:chgData name="Talarico, Salvatore" userId="5d77538d-074a-40aa-89bc-3bddcdff28e1" providerId="ADAL" clId="{A0243B89-686D-453A-A747-2294020AD6FA}" dt="2024-01-05T17:01:43.520" v="2848" actId="478"/>
          <ac:spMkLst>
            <pc:docMk/>
            <pc:sldMk cId="524413096" sldId="2147473530"/>
            <ac:spMk id="7" creationId="{28821F97-197D-6BBC-94D0-9A718F6340C7}"/>
          </ac:spMkLst>
        </pc:spChg>
        <pc:spChg chg="del">
          <ac:chgData name="Talarico, Salvatore" userId="5d77538d-074a-40aa-89bc-3bddcdff28e1" providerId="ADAL" clId="{A0243B89-686D-453A-A747-2294020AD6FA}" dt="2024-01-05T17:01:46.017" v="2850" actId="478"/>
          <ac:spMkLst>
            <pc:docMk/>
            <pc:sldMk cId="524413096" sldId="2147473530"/>
            <ac:spMk id="12" creationId="{9FC37567-C5DD-21FF-AFFC-6271A9ACD945}"/>
          </ac:spMkLst>
        </pc:spChg>
        <pc:spChg chg="add mod">
          <ac:chgData name="Talarico, Salvatore" userId="5d77538d-074a-40aa-89bc-3bddcdff28e1" providerId="ADAL" clId="{A0243B89-686D-453A-A747-2294020AD6FA}" dt="2024-01-08T01:30:31.268" v="10486" actId="1076"/>
          <ac:spMkLst>
            <pc:docMk/>
            <pc:sldMk cId="524413096" sldId="2147473530"/>
            <ac:spMk id="14" creationId="{026C88D8-8767-58E4-FB5F-52039AABAF0B}"/>
          </ac:spMkLst>
        </pc:spChg>
        <pc:spChg chg="add mod">
          <ac:chgData name="Talarico, Salvatore" userId="5d77538d-074a-40aa-89bc-3bddcdff28e1" providerId="ADAL" clId="{A0243B89-686D-453A-A747-2294020AD6FA}" dt="2024-01-08T02:20:53.938" v="11353" actId="1076"/>
          <ac:spMkLst>
            <pc:docMk/>
            <pc:sldMk cId="524413096" sldId="2147473530"/>
            <ac:spMk id="15" creationId="{7EE15D20-BDAF-DC20-77A8-080B6D73BB2B}"/>
          </ac:spMkLst>
        </pc:spChg>
        <pc:spChg chg="add del mod">
          <ac:chgData name="Talarico, Salvatore" userId="5d77538d-074a-40aa-89bc-3bddcdff28e1" providerId="ADAL" clId="{A0243B89-686D-453A-A747-2294020AD6FA}" dt="2024-01-08T04:07:51.002" v="11469" actId="1076"/>
          <ac:spMkLst>
            <pc:docMk/>
            <pc:sldMk cId="524413096" sldId="2147473530"/>
            <ac:spMk id="16" creationId="{4A738E74-4E10-1381-E0B0-5B41D0A2B927}"/>
          </ac:spMkLst>
        </pc:spChg>
        <pc:spChg chg="add mod">
          <ac:chgData name="Talarico, Salvatore" userId="5d77538d-074a-40aa-89bc-3bddcdff28e1" providerId="ADAL" clId="{A0243B89-686D-453A-A747-2294020AD6FA}" dt="2024-01-08T04:07:53.297" v="11470" actId="1076"/>
          <ac:spMkLst>
            <pc:docMk/>
            <pc:sldMk cId="524413096" sldId="2147473530"/>
            <ac:spMk id="17" creationId="{83A8411B-DC92-43DD-2C76-09300D5AEEA4}"/>
          </ac:spMkLst>
        </pc:spChg>
        <pc:spChg chg="add mod">
          <ac:chgData name="Talarico, Salvatore" userId="5d77538d-074a-40aa-89bc-3bddcdff28e1" providerId="ADAL" clId="{A0243B89-686D-453A-A747-2294020AD6FA}" dt="2024-01-08T04:26:13.852" v="11489" actId="1076"/>
          <ac:spMkLst>
            <pc:docMk/>
            <pc:sldMk cId="524413096" sldId="2147473530"/>
            <ac:spMk id="22" creationId="{AE9BBFE8-9013-225D-C480-DB99307436C9}"/>
          </ac:spMkLst>
        </pc:spChg>
        <pc:spChg chg="add del mod">
          <ac:chgData name="Talarico, Salvatore" userId="5d77538d-074a-40aa-89bc-3bddcdff28e1" providerId="ADAL" clId="{A0243B89-686D-453A-A747-2294020AD6FA}" dt="2024-01-08T01:41:55.391" v="10800" actId="478"/>
          <ac:spMkLst>
            <pc:docMk/>
            <pc:sldMk cId="524413096" sldId="2147473530"/>
            <ac:spMk id="23" creationId="{A1F15061-3CE5-43F7-B352-1FC9F31D8442}"/>
          </ac:spMkLst>
        </pc:spChg>
        <pc:spChg chg="add mod">
          <ac:chgData name="Talarico, Salvatore" userId="5d77538d-074a-40aa-89bc-3bddcdff28e1" providerId="ADAL" clId="{A0243B89-686D-453A-A747-2294020AD6FA}" dt="2024-01-08T04:08:01.659" v="11474" actId="20577"/>
          <ac:spMkLst>
            <pc:docMk/>
            <pc:sldMk cId="524413096" sldId="2147473530"/>
            <ac:spMk id="24" creationId="{268EB430-E48E-D3A9-DCD9-4478EE72A1CF}"/>
          </ac:spMkLst>
        </pc:spChg>
        <pc:spChg chg="add mod">
          <ac:chgData name="Talarico, Salvatore" userId="5d77538d-074a-40aa-89bc-3bddcdff28e1" providerId="ADAL" clId="{A0243B89-686D-453A-A747-2294020AD6FA}" dt="2024-01-08T04:04:47.696" v="11399" actId="14100"/>
          <ac:spMkLst>
            <pc:docMk/>
            <pc:sldMk cId="524413096" sldId="2147473530"/>
            <ac:spMk id="27" creationId="{EAF4BC57-E481-B51C-66B0-1FB6939C407E}"/>
          </ac:spMkLst>
        </pc:spChg>
        <pc:spChg chg="add mod">
          <ac:chgData name="Talarico, Salvatore" userId="5d77538d-074a-40aa-89bc-3bddcdff28e1" providerId="ADAL" clId="{A0243B89-686D-453A-A747-2294020AD6FA}" dt="2024-01-08T04:08:10.957" v="11475" actId="164"/>
          <ac:spMkLst>
            <pc:docMk/>
            <pc:sldMk cId="524413096" sldId="2147473530"/>
            <ac:spMk id="30" creationId="{9C8F6297-6FC7-6B30-EC2C-AEBFAAA3F847}"/>
          </ac:spMkLst>
        </pc:spChg>
        <pc:spChg chg="add mod">
          <ac:chgData name="Talarico, Salvatore" userId="5d77538d-074a-40aa-89bc-3bddcdff28e1" providerId="ADAL" clId="{A0243B89-686D-453A-A747-2294020AD6FA}" dt="2024-01-08T04:08:10.957" v="11475" actId="164"/>
          <ac:spMkLst>
            <pc:docMk/>
            <pc:sldMk cId="524413096" sldId="2147473530"/>
            <ac:spMk id="31" creationId="{D8EA22FB-425B-72CC-4FCB-00458C0D33F9}"/>
          </ac:spMkLst>
        </pc:spChg>
        <pc:grpChg chg="add mod">
          <ac:chgData name="Talarico, Salvatore" userId="5d77538d-074a-40aa-89bc-3bddcdff28e1" providerId="ADAL" clId="{A0243B89-686D-453A-A747-2294020AD6FA}" dt="2024-01-08T01:43:29.559" v="10817" actId="164"/>
          <ac:grpSpMkLst>
            <pc:docMk/>
            <pc:sldMk cId="524413096" sldId="2147473530"/>
            <ac:grpSpMk id="25" creationId="{8D001738-2BDE-2166-8520-70CD72A27966}"/>
          </ac:grpSpMkLst>
        </pc:grpChg>
        <pc:grpChg chg="add mod">
          <ac:chgData name="Talarico, Salvatore" userId="5d77538d-074a-40aa-89bc-3bddcdff28e1" providerId="ADAL" clId="{A0243B89-686D-453A-A747-2294020AD6FA}" dt="2024-01-08T01:43:40.456" v="10818" actId="164"/>
          <ac:grpSpMkLst>
            <pc:docMk/>
            <pc:sldMk cId="524413096" sldId="2147473530"/>
            <ac:grpSpMk id="26" creationId="{C88D3E44-6CB0-4907-C192-BF280522CD69}"/>
          </ac:grpSpMkLst>
        </pc:grpChg>
        <pc:grpChg chg="add mod">
          <ac:chgData name="Talarico, Salvatore" userId="5d77538d-074a-40aa-89bc-3bddcdff28e1" providerId="ADAL" clId="{A0243B89-686D-453A-A747-2294020AD6FA}" dt="2024-01-08T04:08:10.957" v="11475" actId="164"/>
          <ac:grpSpMkLst>
            <pc:docMk/>
            <pc:sldMk cId="524413096" sldId="2147473530"/>
            <ac:grpSpMk id="1024" creationId="{3F26D7C3-630E-9C71-86CE-8008F55B5261}"/>
          </ac:grpSpMkLst>
        </pc:grpChg>
        <pc:picChg chg="add del mod">
          <ac:chgData name="Talarico, Salvatore" userId="5d77538d-074a-40aa-89bc-3bddcdff28e1" providerId="ADAL" clId="{A0243B89-686D-453A-A747-2294020AD6FA}" dt="2024-01-08T04:04:56.196" v="11401" actId="478"/>
          <ac:picMkLst>
            <pc:docMk/>
            <pc:sldMk cId="524413096" sldId="2147473530"/>
            <ac:picMk id="9" creationId="{96D6EAFC-0A0F-DD8A-5495-4828EDE02CB5}"/>
          </ac:picMkLst>
        </pc:picChg>
        <pc:picChg chg="add del mod">
          <ac:chgData name="Talarico, Salvatore" userId="5d77538d-074a-40aa-89bc-3bddcdff28e1" providerId="ADAL" clId="{A0243B89-686D-453A-A747-2294020AD6FA}" dt="2024-01-08T01:38:49.691" v="10729" actId="478"/>
          <ac:picMkLst>
            <pc:docMk/>
            <pc:sldMk cId="524413096" sldId="2147473530"/>
            <ac:picMk id="10" creationId="{B3926315-04D5-70E8-24AC-F4A1DE32E162}"/>
          </ac:picMkLst>
        </pc:picChg>
        <pc:picChg chg="del">
          <ac:chgData name="Talarico, Salvatore" userId="5d77538d-074a-40aa-89bc-3bddcdff28e1" providerId="ADAL" clId="{A0243B89-686D-453A-A747-2294020AD6FA}" dt="2024-01-05T17:01:44.435" v="2849" actId="478"/>
          <ac:picMkLst>
            <pc:docMk/>
            <pc:sldMk cId="524413096" sldId="2147473530"/>
            <ac:picMk id="11" creationId="{1D9F36A2-101C-97D1-2D1B-1D86E10E09B0}"/>
          </ac:picMkLst>
        </pc:picChg>
        <pc:picChg chg="add del mod">
          <ac:chgData name="Talarico, Salvatore" userId="5d77538d-074a-40aa-89bc-3bddcdff28e1" providerId="ADAL" clId="{A0243B89-686D-453A-A747-2294020AD6FA}" dt="2024-01-08T01:39:45.252" v="10734" actId="478"/>
          <ac:picMkLst>
            <pc:docMk/>
            <pc:sldMk cId="524413096" sldId="2147473530"/>
            <ac:picMk id="13" creationId="{36F208C0-57A6-2DAF-9B4F-CB0B5756714D}"/>
          </ac:picMkLst>
        </pc:picChg>
        <pc:picChg chg="add mod">
          <ac:chgData name="Talarico, Salvatore" userId="5d77538d-074a-40aa-89bc-3bddcdff28e1" providerId="ADAL" clId="{A0243B89-686D-453A-A747-2294020AD6FA}" dt="2024-01-08T01:43:40.456" v="10818" actId="164"/>
          <ac:picMkLst>
            <pc:docMk/>
            <pc:sldMk cId="524413096" sldId="2147473530"/>
            <ac:picMk id="19" creationId="{DD1D87B5-5154-A891-1781-4173AA37D60E}"/>
          </ac:picMkLst>
        </pc:picChg>
        <pc:picChg chg="add mod">
          <ac:chgData name="Talarico, Salvatore" userId="5d77538d-074a-40aa-89bc-3bddcdff28e1" providerId="ADAL" clId="{A0243B89-686D-453A-A747-2294020AD6FA}" dt="2024-01-08T01:43:29.559" v="10817" actId="164"/>
          <ac:picMkLst>
            <pc:docMk/>
            <pc:sldMk cId="524413096" sldId="2147473530"/>
            <ac:picMk id="21" creationId="{BB7DDB5F-4569-E96C-EF6A-68A63551A52F}"/>
          </ac:picMkLst>
        </pc:picChg>
        <pc:picChg chg="add mod">
          <ac:chgData name="Talarico, Salvatore" userId="5d77538d-074a-40aa-89bc-3bddcdff28e1" providerId="ADAL" clId="{A0243B89-686D-453A-A747-2294020AD6FA}" dt="2024-01-08T04:08:10.957" v="11475" actId="164"/>
          <ac:picMkLst>
            <pc:docMk/>
            <pc:sldMk cId="524413096" sldId="2147473530"/>
            <ac:picMk id="29" creationId="{E0A8253C-7F6F-5CB3-09A9-9330922231A3}"/>
          </ac:picMkLst>
        </pc:picChg>
        <pc:picChg chg="add del mod">
          <ac:chgData name="Talarico, Salvatore" userId="5d77538d-074a-40aa-89bc-3bddcdff28e1" providerId="ADAL" clId="{A0243B89-686D-453A-A747-2294020AD6FA}" dt="2024-01-08T04:05:55.055" v="11404" actId="478"/>
          <ac:picMkLst>
            <pc:docMk/>
            <pc:sldMk cId="524413096" sldId="2147473530"/>
            <ac:picMk id="1025" creationId="{022D1F1D-6DA0-01B0-1ACA-CCB811B6BACE}"/>
          </ac:picMkLst>
        </pc:picChg>
      </pc:sldChg>
      <pc:sldChg chg="addSp delSp modSp add mod">
        <pc:chgData name="Talarico, Salvatore" userId="5d77538d-074a-40aa-89bc-3bddcdff28e1" providerId="ADAL" clId="{A0243B89-686D-453A-A747-2294020AD6FA}" dt="2024-01-08T18:01:10.200" v="11490" actId="20577"/>
        <pc:sldMkLst>
          <pc:docMk/>
          <pc:sldMk cId="580700625" sldId="2147473531"/>
        </pc:sldMkLst>
        <pc:spChg chg="mod">
          <ac:chgData name="Talarico, Salvatore" userId="5d77538d-074a-40aa-89bc-3bddcdff28e1" providerId="ADAL" clId="{A0243B89-686D-453A-A747-2294020AD6FA}" dt="2024-01-06T05:24:17.532" v="7742" actId="20577"/>
          <ac:spMkLst>
            <pc:docMk/>
            <pc:sldMk cId="580700625" sldId="2147473531"/>
            <ac:spMk id="2" creationId="{2325D561-9CA3-E984-2BBC-75BDDBF09AB0}"/>
          </ac:spMkLst>
        </pc:spChg>
        <pc:spChg chg="del mod">
          <ac:chgData name="Talarico, Salvatore" userId="5d77538d-074a-40aa-89bc-3bddcdff28e1" providerId="ADAL" clId="{A0243B89-686D-453A-A747-2294020AD6FA}" dt="2024-01-06T05:14:10.691" v="7377" actId="478"/>
          <ac:spMkLst>
            <pc:docMk/>
            <pc:sldMk cId="580700625" sldId="2147473531"/>
            <ac:spMk id="3" creationId="{6022ABF0-32CA-B3DC-4DE9-DC9319F214B3}"/>
          </ac:spMkLst>
        </pc:spChg>
        <pc:spChg chg="mod">
          <ac:chgData name="Talarico, Salvatore" userId="5d77538d-074a-40aa-89bc-3bddcdff28e1" providerId="ADAL" clId="{A0243B89-686D-453A-A747-2294020AD6FA}" dt="2024-01-06T05:04:22.361" v="7231" actId="1076"/>
          <ac:spMkLst>
            <pc:docMk/>
            <pc:sldMk cId="580700625" sldId="2147473531"/>
            <ac:spMk id="8" creationId="{C51ED49B-55F2-D5F3-CBAF-B6B6D42EB4FD}"/>
          </ac:spMkLst>
        </pc:spChg>
        <pc:spChg chg="add mod">
          <ac:chgData name="Talarico, Salvatore" userId="5d77538d-074a-40aa-89bc-3bddcdff28e1" providerId="ADAL" clId="{A0243B89-686D-453A-A747-2294020AD6FA}" dt="2024-01-06T05:15:23.049" v="7421" actId="1038"/>
          <ac:spMkLst>
            <pc:docMk/>
            <pc:sldMk cId="580700625" sldId="2147473531"/>
            <ac:spMk id="23" creationId="{EF856A33-6425-5A78-4413-9B83425258F3}"/>
          </ac:spMkLst>
        </pc:spChg>
        <pc:spChg chg="add mod">
          <ac:chgData name="Talarico, Salvatore" userId="5d77538d-074a-40aa-89bc-3bddcdff28e1" providerId="ADAL" clId="{A0243B89-686D-453A-A747-2294020AD6FA}" dt="2024-01-06T05:15:23.049" v="7421" actId="1038"/>
          <ac:spMkLst>
            <pc:docMk/>
            <pc:sldMk cId="580700625" sldId="2147473531"/>
            <ac:spMk id="24" creationId="{74BA239C-C037-4DCB-9BCE-8BD89FCEEDE8}"/>
          </ac:spMkLst>
        </pc:spChg>
        <pc:spChg chg="add mod">
          <ac:chgData name="Talarico, Salvatore" userId="5d77538d-074a-40aa-89bc-3bddcdff28e1" providerId="ADAL" clId="{A0243B89-686D-453A-A747-2294020AD6FA}" dt="2024-01-06T05:15:23.049" v="7421" actId="1038"/>
          <ac:spMkLst>
            <pc:docMk/>
            <pc:sldMk cId="580700625" sldId="2147473531"/>
            <ac:spMk id="26" creationId="{CF31B9CF-6380-D371-926C-1E40960286DF}"/>
          </ac:spMkLst>
        </pc:spChg>
        <pc:spChg chg="add mod">
          <ac:chgData name="Talarico, Salvatore" userId="5d77538d-074a-40aa-89bc-3bddcdff28e1" providerId="ADAL" clId="{A0243B89-686D-453A-A747-2294020AD6FA}" dt="2024-01-06T05:15:23.049" v="7421" actId="1038"/>
          <ac:spMkLst>
            <pc:docMk/>
            <pc:sldMk cId="580700625" sldId="2147473531"/>
            <ac:spMk id="29" creationId="{69A7CB63-5A47-6E15-D701-BD432AF5E97A}"/>
          </ac:spMkLst>
        </pc:spChg>
        <pc:spChg chg="add mod">
          <ac:chgData name="Talarico, Salvatore" userId="5d77538d-074a-40aa-89bc-3bddcdff28e1" providerId="ADAL" clId="{A0243B89-686D-453A-A747-2294020AD6FA}" dt="2024-01-06T05:15:23.049" v="7421" actId="1038"/>
          <ac:spMkLst>
            <pc:docMk/>
            <pc:sldMk cId="580700625" sldId="2147473531"/>
            <ac:spMk id="33" creationId="{FA43902D-E9D3-90F2-B469-BFFBA308BEA1}"/>
          </ac:spMkLst>
        </pc:spChg>
        <pc:spChg chg="add mod">
          <ac:chgData name="Talarico, Salvatore" userId="5d77538d-074a-40aa-89bc-3bddcdff28e1" providerId="ADAL" clId="{A0243B89-686D-453A-A747-2294020AD6FA}" dt="2024-01-06T05:15:23.049" v="7421" actId="1038"/>
          <ac:spMkLst>
            <pc:docMk/>
            <pc:sldMk cId="580700625" sldId="2147473531"/>
            <ac:spMk id="34" creationId="{EC600FF2-0DED-C8FC-7E32-34680973818F}"/>
          </ac:spMkLst>
        </pc:spChg>
        <pc:spChg chg="add mod">
          <ac:chgData name="Talarico, Salvatore" userId="5d77538d-074a-40aa-89bc-3bddcdff28e1" providerId="ADAL" clId="{A0243B89-686D-453A-A747-2294020AD6FA}" dt="2024-01-06T05:15:23.049" v="7421" actId="1038"/>
          <ac:spMkLst>
            <pc:docMk/>
            <pc:sldMk cId="580700625" sldId="2147473531"/>
            <ac:spMk id="43" creationId="{DACAFF20-9613-D15A-D2BE-A29FB353F88D}"/>
          </ac:spMkLst>
        </pc:spChg>
        <pc:spChg chg="add mod">
          <ac:chgData name="Talarico, Salvatore" userId="5d77538d-074a-40aa-89bc-3bddcdff28e1" providerId="ADAL" clId="{A0243B89-686D-453A-A747-2294020AD6FA}" dt="2024-01-06T05:15:23.049" v="7421" actId="1038"/>
          <ac:spMkLst>
            <pc:docMk/>
            <pc:sldMk cId="580700625" sldId="2147473531"/>
            <ac:spMk id="44" creationId="{5A311A2A-55C4-53D6-C743-CE0BF7DD5B4F}"/>
          </ac:spMkLst>
        </pc:spChg>
        <pc:spChg chg="add mod ord">
          <ac:chgData name="Talarico, Salvatore" userId="5d77538d-074a-40aa-89bc-3bddcdff28e1" providerId="ADAL" clId="{A0243B89-686D-453A-A747-2294020AD6FA}" dt="2024-01-06T05:15:23.049" v="7421" actId="1038"/>
          <ac:spMkLst>
            <pc:docMk/>
            <pc:sldMk cId="580700625" sldId="2147473531"/>
            <ac:spMk id="45" creationId="{0E45C30A-CA19-BA3F-0AA6-41094B13FE3E}"/>
          </ac:spMkLst>
        </pc:spChg>
        <pc:spChg chg="add mod ord">
          <ac:chgData name="Talarico, Salvatore" userId="5d77538d-074a-40aa-89bc-3bddcdff28e1" providerId="ADAL" clId="{A0243B89-686D-453A-A747-2294020AD6FA}" dt="2024-01-06T05:15:23.049" v="7421" actId="1038"/>
          <ac:spMkLst>
            <pc:docMk/>
            <pc:sldMk cId="580700625" sldId="2147473531"/>
            <ac:spMk id="46" creationId="{0B676E75-00FF-76A3-B827-E3ABAFF96CBD}"/>
          </ac:spMkLst>
        </pc:spChg>
        <pc:spChg chg="add mod ord">
          <ac:chgData name="Talarico, Salvatore" userId="5d77538d-074a-40aa-89bc-3bddcdff28e1" providerId="ADAL" clId="{A0243B89-686D-453A-A747-2294020AD6FA}" dt="2024-01-06T05:15:23.049" v="7421" actId="1038"/>
          <ac:spMkLst>
            <pc:docMk/>
            <pc:sldMk cId="580700625" sldId="2147473531"/>
            <ac:spMk id="47" creationId="{B09DD7DB-1974-E18D-739E-A4A96E9007CA}"/>
          </ac:spMkLst>
        </pc:spChg>
        <pc:spChg chg="add mod">
          <ac:chgData name="Talarico, Salvatore" userId="5d77538d-074a-40aa-89bc-3bddcdff28e1" providerId="ADAL" clId="{A0243B89-686D-453A-A747-2294020AD6FA}" dt="2024-01-06T05:15:23.049" v="7421" actId="1038"/>
          <ac:spMkLst>
            <pc:docMk/>
            <pc:sldMk cId="580700625" sldId="2147473531"/>
            <ac:spMk id="48" creationId="{72DBB122-D37F-8351-0CE8-26E217439C8E}"/>
          </ac:spMkLst>
        </pc:spChg>
        <pc:spChg chg="add mod">
          <ac:chgData name="Talarico, Salvatore" userId="5d77538d-074a-40aa-89bc-3bddcdff28e1" providerId="ADAL" clId="{A0243B89-686D-453A-A747-2294020AD6FA}" dt="2024-01-06T05:15:23.049" v="7421" actId="1038"/>
          <ac:spMkLst>
            <pc:docMk/>
            <pc:sldMk cId="580700625" sldId="2147473531"/>
            <ac:spMk id="49" creationId="{FF8B4837-C389-FCD0-614A-21EC6345B669}"/>
          </ac:spMkLst>
        </pc:spChg>
        <pc:spChg chg="add mod">
          <ac:chgData name="Talarico, Salvatore" userId="5d77538d-074a-40aa-89bc-3bddcdff28e1" providerId="ADAL" clId="{A0243B89-686D-453A-A747-2294020AD6FA}" dt="2024-01-06T05:15:23.049" v="7421" actId="1038"/>
          <ac:spMkLst>
            <pc:docMk/>
            <pc:sldMk cId="580700625" sldId="2147473531"/>
            <ac:spMk id="50" creationId="{C903FBF2-DF4D-981F-699A-9EF1847FD497}"/>
          </ac:spMkLst>
        </pc:spChg>
        <pc:spChg chg="add mod">
          <ac:chgData name="Talarico, Salvatore" userId="5d77538d-074a-40aa-89bc-3bddcdff28e1" providerId="ADAL" clId="{A0243B89-686D-453A-A747-2294020AD6FA}" dt="2024-01-06T05:15:23.049" v="7421" actId="1038"/>
          <ac:spMkLst>
            <pc:docMk/>
            <pc:sldMk cId="580700625" sldId="2147473531"/>
            <ac:spMk id="52" creationId="{A96F8F09-3A75-442B-77D5-FB53FA10A344}"/>
          </ac:spMkLst>
        </pc:spChg>
        <pc:spChg chg="add mod">
          <ac:chgData name="Talarico, Salvatore" userId="5d77538d-074a-40aa-89bc-3bddcdff28e1" providerId="ADAL" clId="{A0243B89-686D-453A-A747-2294020AD6FA}" dt="2024-01-06T05:15:23.049" v="7421" actId="1038"/>
          <ac:spMkLst>
            <pc:docMk/>
            <pc:sldMk cId="580700625" sldId="2147473531"/>
            <ac:spMk id="53" creationId="{785F5628-564C-DDCD-5A4A-A1FB5EB8D358}"/>
          </ac:spMkLst>
        </pc:spChg>
        <pc:spChg chg="add mod">
          <ac:chgData name="Talarico, Salvatore" userId="5d77538d-074a-40aa-89bc-3bddcdff28e1" providerId="ADAL" clId="{A0243B89-686D-453A-A747-2294020AD6FA}" dt="2024-01-06T05:15:23.049" v="7421" actId="1038"/>
          <ac:spMkLst>
            <pc:docMk/>
            <pc:sldMk cId="580700625" sldId="2147473531"/>
            <ac:spMk id="54" creationId="{F01D23A5-7A2E-B8E7-D7B7-357A1C96DAAA}"/>
          </ac:spMkLst>
        </pc:spChg>
        <pc:spChg chg="add mod">
          <ac:chgData name="Talarico, Salvatore" userId="5d77538d-074a-40aa-89bc-3bddcdff28e1" providerId="ADAL" clId="{A0243B89-686D-453A-A747-2294020AD6FA}" dt="2024-01-06T05:15:25.706" v="7423" actId="1037"/>
          <ac:spMkLst>
            <pc:docMk/>
            <pc:sldMk cId="580700625" sldId="2147473531"/>
            <ac:spMk id="56" creationId="{C0A6882E-731F-FAA0-F106-F702121EFFBC}"/>
          </ac:spMkLst>
        </pc:spChg>
        <pc:spChg chg="add mod">
          <ac:chgData name="Talarico, Salvatore" userId="5d77538d-074a-40aa-89bc-3bddcdff28e1" providerId="ADAL" clId="{A0243B89-686D-453A-A747-2294020AD6FA}" dt="2024-01-06T05:15:25.706" v="7423" actId="1037"/>
          <ac:spMkLst>
            <pc:docMk/>
            <pc:sldMk cId="580700625" sldId="2147473531"/>
            <ac:spMk id="57" creationId="{BE335AFB-3467-47E0-0676-DE56850359E4}"/>
          </ac:spMkLst>
        </pc:spChg>
        <pc:spChg chg="add mod">
          <ac:chgData name="Talarico, Salvatore" userId="5d77538d-074a-40aa-89bc-3bddcdff28e1" providerId="ADAL" clId="{A0243B89-686D-453A-A747-2294020AD6FA}" dt="2024-01-06T05:15:25.706" v="7423" actId="1037"/>
          <ac:spMkLst>
            <pc:docMk/>
            <pc:sldMk cId="580700625" sldId="2147473531"/>
            <ac:spMk id="59" creationId="{84F7ED4B-9B5F-69B7-3D42-B1DC0232F5DB}"/>
          </ac:spMkLst>
        </pc:spChg>
        <pc:spChg chg="add del mod">
          <ac:chgData name="Talarico, Salvatore" userId="5d77538d-074a-40aa-89bc-3bddcdff28e1" providerId="ADAL" clId="{A0243B89-686D-453A-A747-2294020AD6FA}" dt="2024-01-06T05:14:17.123" v="7378" actId="478"/>
          <ac:spMkLst>
            <pc:docMk/>
            <pc:sldMk cId="580700625" sldId="2147473531"/>
            <ac:spMk id="61" creationId="{DF9E77B5-28C9-E9DF-F4E2-CF7CBCB4D6E6}"/>
          </ac:spMkLst>
        </pc:spChg>
        <pc:spChg chg="add mod">
          <ac:chgData name="Talarico, Salvatore" userId="5d77538d-074a-40aa-89bc-3bddcdff28e1" providerId="ADAL" clId="{A0243B89-686D-453A-A747-2294020AD6FA}" dt="2024-01-06T05:15:25.706" v="7423" actId="1037"/>
          <ac:spMkLst>
            <pc:docMk/>
            <pc:sldMk cId="580700625" sldId="2147473531"/>
            <ac:spMk id="62" creationId="{17A9F878-9BCE-6E99-C6E6-528332925B4C}"/>
          </ac:spMkLst>
        </pc:spChg>
        <pc:spChg chg="add mod">
          <ac:chgData name="Talarico, Salvatore" userId="5d77538d-074a-40aa-89bc-3bddcdff28e1" providerId="ADAL" clId="{A0243B89-686D-453A-A747-2294020AD6FA}" dt="2024-01-06T05:15:25.706" v="7423" actId="1037"/>
          <ac:spMkLst>
            <pc:docMk/>
            <pc:sldMk cId="580700625" sldId="2147473531"/>
            <ac:spMk id="63" creationId="{BD26622C-18CC-25C1-D734-5C3B1B9C8CFA}"/>
          </ac:spMkLst>
        </pc:spChg>
        <pc:spChg chg="add mod">
          <ac:chgData name="Talarico, Salvatore" userId="5d77538d-074a-40aa-89bc-3bddcdff28e1" providerId="ADAL" clId="{A0243B89-686D-453A-A747-2294020AD6FA}" dt="2024-01-06T05:16:10.889" v="7474" actId="1076"/>
          <ac:spMkLst>
            <pc:docMk/>
            <pc:sldMk cId="580700625" sldId="2147473531"/>
            <ac:spMk id="64" creationId="{DD54EEC6-8AEE-7971-668B-22C13CC18CDA}"/>
          </ac:spMkLst>
        </pc:spChg>
        <pc:spChg chg="del">
          <ac:chgData name="Talarico, Salvatore" userId="5d77538d-074a-40aa-89bc-3bddcdff28e1" providerId="ADAL" clId="{A0243B89-686D-453A-A747-2294020AD6FA}" dt="2024-01-06T01:51:39.296" v="3908" actId="478"/>
          <ac:spMkLst>
            <pc:docMk/>
            <pc:sldMk cId="580700625" sldId="2147473531"/>
            <ac:spMk id="86" creationId="{2F28FDBE-6EB1-BDB3-F988-B1B2480758CB}"/>
          </ac:spMkLst>
        </pc:spChg>
        <pc:spChg chg="del">
          <ac:chgData name="Talarico, Salvatore" userId="5d77538d-074a-40aa-89bc-3bddcdff28e1" providerId="ADAL" clId="{A0243B89-686D-453A-A747-2294020AD6FA}" dt="2024-01-06T01:51:39.296" v="3908" actId="478"/>
          <ac:spMkLst>
            <pc:docMk/>
            <pc:sldMk cId="580700625" sldId="2147473531"/>
            <ac:spMk id="87" creationId="{7477CDC3-64F5-17EE-633E-B27BCBAC5981}"/>
          </ac:spMkLst>
        </pc:spChg>
        <pc:spChg chg="del">
          <ac:chgData name="Talarico, Salvatore" userId="5d77538d-074a-40aa-89bc-3bddcdff28e1" providerId="ADAL" clId="{A0243B89-686D-453A-A747-2294020AD6FA}" dt="2024-01-06T01:51:39.296" v="3908" actId="478"/>
          <ac:spMkLst>
            <pc:docMk/>
            <pc:sldMk cId="580700625" sldId="2147473531"/>
            <ac:spMk id="88" creationId="{C1F53830-568B-69F6-506D-DA11BB1224DD}"/>
          </ac:spMkLst>
        </pc:spChg>
        <pc:spChg chg="del">
          <ac:chgData name="Talarico, Salvatore" userId="5d77538d-074a-40aa-89bc-3bddcdff28e1" providerId="ADAL" clId="{A0243B89-686D-453A-A747-2294020AD6FA}" dt="2024-01-06T01:51:39.296" v="3908" actId="478"/>
          <ac:spMkLst>
            <pc:docMk/>
            <pc:sldMk cId="580700625" sldId="2147473531"/>
            <ac:spMk id="104" creationId="{BA4C3B25-4A83-36C6-B9E1-7441D7DB5442}"/>
          </ac:spMkLst>
        </pc:spChg>
        <pc:spChg chg="del">
          <ac:chgData name="Talarico, Salvatore" userId="5d77538d-074a-40aa-89bc-3bddcdff28e1" providerId="ADAL" clId="{A0243B89-686D-453A-A747-2294020AD6FA}" dt="2024-01-06T01:51:39.296" v="3908" actId="478"/>
          <ac:spMkLst>
            <pc:docMk/>
            <pc:sldMk cId="580700625" sldId="2147473531"/>
            <ac:spMk id="105" creationId="{DCE90E3E-3A42-D888-8F44-343E2BD75416}"/>
          </ac:spMkLst>
        </pc:spChg>
        <pc:spChg chg="del">
          <ac:chgData name="Talarico, Salvatore" userId="5d77538d-074a-40aa-89bc-3bddcdff28e1" providerId="ADAL" clId="{A0243B89-686D-453A-A747-2294020AD6FA}" dt="2024-01-06T01:51:39.296" v="3908" actId="478"/>
          <ac:spMkLst>
            <pc:docMk/>
            <pc:sldMk cId="580700625" sldId="2147473531"/>
            <ac:spMk id="106" creationId="{7F74C01B-3C7D-5DC0-24F3-7641894FAA74}"/>
          </ac:spMkLst>
        </pc:spChg>
        <pc:spChg chg="del">
          <ac:chgData name="Talarico, Salvatore" userId="5d77538d-074a-40aa-89bc-3bddcdff28e1" providerId="ADAL" clId="{A0243B89-686D-453A-A747-2294020AD6FA}" dt="2024-01-06T01:51:39.296" v="3908" actId="478"/>
          <ac:spMkLst>
            <pc:docMk/>
            <pc:sldMk cId="580700625" sldId="2147473531"/>
            <ac:spMk id="107" creationId="{6E567F95-7300-0EC9-720C-77B60E8BF091}"/>
          </ac:spMkLst>
        </pc:spChg>
        <pc:spChg chg="del">
          <ac:chgData name="Talarico, Salvatore" userId="5d77538d-074a-40aa-89bc-3bddcdff28e1" providerId="ADAL" clId="{A0243B89-686D-453A-A747-2294020AD6FA}" dt="2024-01-06T01:51:39.296" v="3908" actId="478"/>
          <ac:spMkLst>
            <pc:docMk/>
            <pc:sldMk cId="580700625" sldId="2147473531"/>
            <ac:spMk id="108" creationId="{D8ABFC0E-615B-0CA9-9546-E24C6A4BAC75}"/>
          </ac:spMkLst>
        </pc:spChg>
        <pc:spChg chg="del mod ord">
          <ac:chgData name="Talarico, Salvatore" userId="5d77538d-074a-40aa-89bc-3bddcdff28e1" providerId="ADAL" clId="{A0243B89-686D-453A-A747-2294020AD6FA}" dt="2024-01-06T01:58:41.685" v="4080" actId="478"/>
          <ac:spMkLst>
            <pc:docMk/>
            <pc:sldMk cId="580700625" sldId="2147473531"/>
            <ac:spMk id="132" creationId="{D3AD9C0C-23D8-D9B8-4CA5-066142A0488C}"/>
          </ac:spMkLst>
        </pc:spChg>
        <pc:spChg chg="mod ord">
          <ac:chgData name="Talarico, Salvatore" userId="5d77538d-074a-40aa-89bc-3bddcdff28e1" providerId="ADAL" clId="{A0243B89-686D-453A-A747-2294020AD6FA}" dt="2024-01-08T18:01:10.200" v="11490" actId="20577"/>
          <ac:spMkLst>
            <pc:docMk/>
            <pc:sldMk cId="580700625" sldId="2147473531"/>
            <ac:spMk id="133" creationId="{32CCC63B-FC96-3B28-04B1-6098E82B93B6}"/>
          </ac:spMkLst>
        </pc:spChg>
        <pc:spChg chg="del">
          <ac:chgData name="Talarico, Salvatore" userId="5d77538d-074a-40aa-89bc-3bddcdff28e1" providerId="ADAL" clId="{A0243B89-686D-453A-A747-2294020AD6FA}" dt="2024-01-06T01:51:39.296" v="3908" actId="478"/>
          <ac:spMkLst>
            <pc:docMk/>
            <pc:sldMk cId="580700625" sldId="2147473531"/>
            <ac:spMk id="138" creationId="{F0C3B005-8BF7-52E7-99C9-CDC052D7443E}"/>
          </ac:spMkLst>
        </pc:spChg>
        <pc:spChg chg="del">
          <ac:chgData name="Talarico, Salvatore" userId="5d77538d-074a-40aa-89bc-3bddcdff28e1" providerId="ADAL" clId="{A0243B89-686D-453A-A747-2294020AD6FA}" dt="2024-01-06T01:51:39.296" v="3908" actId="478"/>
          <ac:spMkLst>
            <pc:docMk/>
            <pc:sldMk cId="580700625" sldId="2147473531"/>
            <ac:spMk id="140" creationId="{C2C7E6D7-5F8A-2B76-1428-E0D7D18D72C0}"/>
          </ac:spMkLst>
        </pc:spChg>
        <pc:spChg chg="del">
          <ac:chgData name="Talarico, Salvatore" userId="5d77538d-074a-40aa-89bc-3bddcdff28e1" providerId="ADAL" clId="{A0243B89-686D-453A-A747-2294020AD6FA}" dt="2024-01-06T01:51:39.296" v="3908" actId="478"/>
          <ac:spMkLst>
            <pc:docMk/>
            <pc:sldMk cId="580700625" sldId="2147473531"/>
            <ac:spMk id="141" creationId="{AC7E8DA8-BABE-A7BE-D040-16018D135244}"/>
          </ac:spMkLst>
        </pc:spChg>
        <pc:grpChg chg="del">
          <ac:chgData name="Talarico, Salvatore" userId="5d77538d-074a-40aa-89bc-3bddcdff28e1" providerId="ADAL" clId="{A0243B89-686D-453A-A747-2294020AD6FA}" dt="2024-01-06T01:51:39.296" v="3908" actId="478"/>
          <ac:grpSpMkLst>
            <pc:docMk/>
            <pc:sldMk cId="580700625" sldId="2147473531"/>
            <ac:grpSpMk id="130" creationId="{73BABE89-95B1-F708-95CA-DB7135E77710}"/>
          </ac:grpSpMkLst>
        </pc:grpChg>
        <pc:picChg chg="add del mod">
          <ac:chgData name="Talarico, Salvatore" userId="5d77538d-074a-40aa-89bc-3bddcdff28e1" providerId="ADAL" clId="{A0243B89-686D-453A-A747-2294020AD6FA}" dt="2024-01-06T05:16:18.038" v="7476" actId="478"/>
          <ac:picMkLst>
            <pc:docMk/>
            <pc:sldMk cId="580700625" sldId="2147473531"/>
            <ac:picMk id="7" creationId="{B9A137AC-07F6-4A1C-BC5F-4CBC55172EF6}"/>
          </ac:picMkLst>
        </pc:picChg>
        <pc:picChg chg="add del mod">
          <ac:chgData name="Talarico, Salvatore" userId="5d77538d-074a-40aa-89bc-3bddcdff28e1" providerId="ADAL" clId="{A0243B89-686D-453A-A747-2294020AD6FA}" dt="2024-01-06T02:03:03.580" v="4242" actId="478"/>
          <ac:picMkLst>
            <pc:docMk/>
            <pc:sldMk cId="580700625" sldId="2147473531"/>
            <ac:picMk id="10" creationId="{F4037079-D5CB-45FD-2324-092A49E03079}"/>
          </ac:picMkLst>
        </pc:picChg>
        <pc:picChg chg="del">
          <ac:chgData name="Talarico, Salvatore" userId="5d77538d-074a-40aa-89bc-3bddcdff28e1" providerId="ADAL" clId="{A0243B89-686D-453A-A747-2294020AD6FA}" dt="2024-01-06T01:51:39.296" v="3908" actId="478"/>
          <ac:picMkLst>
            <pc:docMk/>
            <pc:sldMk cId="580700625" sldId="2147473531"/>
            <ac:picMk id="83" creationId="{2702AE0F-4A26-2F37-7994-841401AF3F4A}"/>
          </ac:picMkLst>
        </pc:picChg>
        <pc:picChg chg="del">
          <ac:chgData name="Talarico, Salvatore" userId="5d77538d-074a-40aa-89bc-3bddcdff28e1" providerId="ADAL" clId="{A0243B89-686D-453A-A747-2294020AD6FA}" dt="2024-01-06T01:51:39.296" v="3908" actId="478"/>
          <ac:picMkLst>
            <pc:docMk/>
            <pc:sldMk cId="580700625" sldId="2147473531"/>
            <ac:picMk id="84" creationId="{983B5FA8-E91E-E422-14C1-44E23E3152DC}"/>
          </ac:picMkLst>
        </pc:picChg>
        <pc:picChg chg="del">
          <ac:chgData name="Talarico, Salvatore" userId="5d77538d-074a-40aa-89bc-3bddcdff28e1" providerId="ADAL" clId="{A0243B89-686D-453A-A747-2294020AD6FA}" dt="2024-01-06T01:51:39.296" v="3908" actId="478"/>
          <ac:picMkLst>
            <pc:docMk/>
            <pc:sldMk cId="580700625" sldId="2147473531"/>
            <ac:picMk id="85" creationId="{F0C4F6A2-CF0F-C566-2074-DAF19F9F2436}"/>
          </ac:picMkLst>
        </pc:picChg>
        <pc:cxnChg chg="add mod">
          <ac:chgData name="Talarico, Salvatore" userId="5d77538d-074a-40aa-89bc-3bddcdff28e1" providerId="ADAL" clId="{A0243B89-686D-453A-A747-2294020AD6FA}" dt="2024-01-06T05:15:23.049" v="7421" actId="1038"/>
          <ac:cxnSpMkLst>
            <pc:docMk/>
            <pc:sldMk cId="580700625" sldId="2147473531"/>
            <ac:cxnSpMk id="13" creationId="{A8792343-5315-BC0E-0061-384E5D0CEBA6}"/>
          </ac:cxnSpMkLst>
        </pc:cxnChg>
        <pc:cxnChg chg="add mod">
          <ac:chgData name="Talarico, Salvatore" userId="5d77538d-074a-40aa-89bc-3bddcdff28e1" providerId="ADAL" clId="{A0243B89-686D-453A-A747-2294020AD6FA}" dt="2024-01-06T05:15:23.049" v="7421" actId="1038"/>
          <ac:cxnSpMkLst>
            <pc:docMk/>
            <pc:sldMk cId="580700625" sldId="2147473531"/>
            <ac:cxnSpMk id="37" creationId="{8ACF4D34-FDB6-E694-373E-A67EAF38D501}"/>
          </ac:cxnSpMkLst>
        </pc:cxnChg>
        <pc:cxnChg chg="add mod">
          <ac:chgData name="Talarico, Salvatore" userId="5d77538d-074a-40aa-89bc-3bddcdff28e1" providerId="ADAL" clId="{A0243B89-686D-453A-A747-2294020AD6FA}" dt="2024-01-06T05:15:23.049" v="7421" actId="1038"/>
          <ac:cxnSpMkLst>
            <pc:docMk/>
            <pc:sldMk cId="580700625" sldId="2147473531"/>
            <ac:cxnSpMk id="38" creationId="{6F676B4E-EDF3-1F85-4E45-745FC845E0BF}"/>
          </ac:cxnSpMkLst>
        </pc:cxnChg>
        <pc:cxnChg chg="add mod">
          <ac:chgData name="Talarico, Salvatore" userId="5d77538d-074a-40aa-89bc-3bddcdff28e1" providerId="ADAL" clId="{A0243B89-686D-453A-A747-2294020AD6FA}" dt="2024-01-06T05:15:23.049" v="7421" actId="1038"/>
          <ac:cxnSpMkLst>
            <pc:docMk/>
            <pc:sldMk cId="580700625" sldId="2147473531"/>
            <ac:cxnSpMk id="39" creationId="{89501ACF-0778-D986-9AE7-A8055BF361EC}"/>
          </ac:cxnSpMkLst>
        </pc:cxnChg>
        <pc:cxnChg chg="add mod">
          <ac:chgData name="Talarico, Salvatore" userId="5d77538d-074a-40aa-89bc-3bddcdff28e1" providerId="ADAL" clId="{A0243B89-686D-453A-A747-2294020AD6FA}" dt="2024-01-06T05:15:23.049" v="7421" actId="1038"/>
          <ac:cxnSpMkLst>
            <pc:docMk/>
            <pc:sldMk cId="580700625" sldId="2147473531"/>
            <ac:cxnSpMk id="41" creationId="{171EB48C-DF55-B856-7979-5B8AB60902D4}"/>
          </ac:cxnSpMkLst>
        </pc:cxnChg>
        <pc:cxnChg chg="del">
          <ac:chgData name="Talarico, Salvatore" userId="5d77538d-074a-40aa-89bc-3bddcdff28e1" providerId="ADAL" clId="{A0243B89-686D-453A-A747-2294020AD6FA}" dt="2024-01-06T01:51:39.296" v="3908" actId="478"/>
          <ac:cxnSpMkLst>
            <pc:docMk/>
            <pc:sldMk cId="580700625" sldId="2147473531"/>
            <ac:cxnSpMk id="73" creationId="{3CB01FDA-6E69-87D0-BFE5-D699D79A6775}"/>
          </ac:cxnSpMkLst>
        </pc:cxnChg>
        <pc:cxnChg chg="del">
          <ac:chgData name="Talarico, Salvatore" userId="5d77538d-074a-40aa-89bc-3bddcdff28e1" providerId="ADAL" clId="{A0243B89-686D-453A-A747-2294020AD6FA}" dt="2024-01-06T01:51:39.296" v="3908" actId="478"/>
          <ac:cxnSpMkLst>
            <pc:docMk/>
            <pc:sldMk cId="580700625" sldId="2147473531"/>
            <ac:cxnSpMk id="74" creationId="{3419C162-1891-2A0C-29C5-2879098DF339}"/>
          </ac:cxnSpMkLst>
        </pc:cxnChg>
        <pc:cxnChg chg="del">
          <ac:chgData name="Talarico, Salvatore" userId="5d77538d-074a-40aa-89bc-3bddcdff28e1" providerId="ADAL" clId="{A0243B89-686D-453A-A747-2294020AD6FA}" dt="2024-01-06T01:51:39.296" v="3908" actId="478"/>
          <ac:cxnSpMkLst>
            <pc:docMk/>
            <pc:sldMk cId="580700625" sldId="2147473531"/>
            <ac:cxnSpMk id="75" creationId="{099D1407-97AC-8350-42E9-087CD83DCE7E}"/>
          </ac:cxnSpMkLst>
        </pc:cxnChg>
        <pc:cxnChg chg="del">
          <ac:chgData name="Talarico, Salvatore" userId="5d77538d-074a-40aa-89bc-3bddcdff28e1" providerId="ADAL" clId="{A0243B89-686D-453A-A747-2294020AD6FA}" dt="2024-01-06T01:51:39.296" v="3908" actId="478"/>
          <ac:cxnSpMkLst>
            <pc:docMk/>
            <pc:sldMk cId="580700625" sldId="2147473531"/>
            <ac:cxnSpMk id="82" creationId="{32CC385F-EC77-59D1-DE98-B2DDDCCEAAE4}"/>
          </ac:cxnSpMkLst>
        </pc:cxnChg>
        <pc:cxnChg chg="del">
          <ac:chgData name="Talarico, Salvatore" userId="5d77538d-074a-40aa-89bc-3bddcdff28e1" providerId="ADAL" clId="{A0243B89-686D-453A-A747-2294020AD6FA}" dt="2024-01-06T01:51:39.296" v="3908" actId="478"/>
          <ac:cxnSpMkLst>
            <pc:docMk/>
            <pc:sldMk cId="580700625" sldId="2147473531"/>
            <ac:cxnSpMk id="89" creationId="{B9250C82-8BC2-687C-03EE-E8EC794559CA}"/>
          </ac:cxnSpMkLst>
        </pc:cxnChg>
        <pc:cxnChg chg="del">
          <ac:chgData name="Talarico, Salvatore" userId="5d77538d-074a-40aa-89bc-3bddcdff28e1" providerId="ADAL" clId="{A0243B89-686D-453A-A747-2294020AD6FA}" dt="2024-01-06T01:51:39.296" v="3908" actId="478"/>
          <ac:cxnSpMkLst>
            <pc:docMk/>
            <pc:sldMk cId="580700625" sldId="2147473531"/>
            <ac:cxnSpMk id="90" creationId="{EBF250DE-F3AF-AF43-1C43-746856A4C6DB}"/>
          </ac:cxnSpMkLst>
        </pc:cxnChg>
        <pc:cxnChg chg="del">
          <ac:chgData name="Talarico, Salvatore" userId="5d77538d-074a-40aa-89bc-3bddcdff28e1" providerId="ADAL" clId="{A0243B89-686D-453A-A747-2294020AD6FA}" dt="2024-01-06T01:51:39.296" v="3908" actId="478"/>
          <ac:cxnSpMkLst>
            <pc:docMk/>
            <pc:sldMk cId="580700625" sldId="2147473531"/>
            <ac:cxnSpMk id="93" creationId="{79744C85-8E2D-4A71-1DFA-6508B6BC2800}"/>
          </ac:cxnSpMkLst>
        </pc:cxnChg>
        <pc:cxnChg chg="del">
          <ac:chgData name="Talarico, Salvatore" userId="5d77538d-074a-40aa-89bc-3bddcdff28e1" providerId="ADAL" clId="{A0243B89-686D-453A-A747-2294020AD6FA}" dt="2024-01-06T01:51:39.296" v="3908" actId="478"/>
          <ac:cxnSpMkLst>
            <pc:docMk/>
            <pc:sldMk cId="580700625" sldId="2147473531"/>
            <ac:cxnSpMk id="94" creationId="{4210F495-DD4F-C5C1-9216-603CE535CD36}"/>
          </ac:cxnSpMkLst>
        </pc:cxnChg>
        <pc:cxnChg chg="del">
          <ac:chgData name="Talarico, Salvatore" userId="5d77538d-074a-40aa-89bc-3bddcdff28e1" providerId="ADAL" clId="{A0243B89-686D-453A-A747-2294020AD6FA}" dt="2024-01-06T01:51:39.296" v="3908" actId="478"/>
          <ac:cxnSpMkLst>
            <pc:docMk/>
            <pc:sldMk cId="580700625" sldId="2147473531"/>
            <ac:cxnSpMk id="135" creationId="{456BB29C-BAD5-54C9-94D6-D31BAC4332CC}"/>
          </ac:cxnSpMkLst>
        </pc:cxnChg>
      </pc:sldChg>
      <pc:sldChg chg="addSp delSp modSp add mod ord">
        <pc:chgData name="Talarico, Salvatore" userId="5d77538d-074a-40aa-89bc-3bddcdff28e1" providerId="ADAL" clId="{A0243B89-686D-453A-A747-2294020AD6FA}" dt="2024-01-07T23:56:57.827" v="8242" actId="20578"/>
        <pc:sldMkLst>
          <pc:docMk/>
          <pc:sldMk cId="3706884" sldId="2147473532"/>
        </pc:sldMkLst>
        <pc:spChg chg="add mod">
          <ac:chgData name="Talarico, Salvatore" userId="5d77538d-074a-40aa-89bc-3bddcdff28e1" providerId="ADAL" clId="{A0243B89-686D-453A-A747-2294020AD6FA}" dt="2024-01-07T23:54:11.837" v="8040" actId="20577"/>
          <ac:spMkLst>
            <pc:docMk/>
            <pc:sldMk cId="3706884" sldId="2147473532"/>
            <ac:spMk id="2" creationId="{311705BF-24EF-1383-3853-2B7E275CFB97}"/>
          </ac:spMkLst>
        </pc:spChg>
        <pc:spChg chg="del mod">
          <ac:chgData name="Talarico, Salvatore" userId="5d77538d-074a-40aa-89bc-3bddcdff28e1" providerId="ADAL" clId="{A0243B89-686D-453A-A747-2294020AD6FA}" dt="2024-01-06T04:22:28.299" v="6381" actId="478"/>
          <ac:spMkLst>
            <pc:docMk/>
            <pc:sldMk cId="3706884" sldId="2147473532"/>
            <ac:spMk id="7" creationId="{28821F97-197D-6BBC-94D0-9A718F6340C7}"/>
          </ac:spMkLst>
        </pc:spChg>
        <pc:spChg chg="add del mod">
          <ac:chgData name="Talarico, Salvatore" userId="5d77538d-074a-40aa-89bc-3bddcdff28e1" providerId="ADAL" clId="{A0243B89-686D-453A-A747-2294020AD6FA}" dt="2024-01-07T23:42:19.278" v="7818" actId="478"/>
          <ac:spMkLst>
            <pc:docMk/>
            <pc:sldMk cId="3706884" sldId="2147473532"/>
            <ac:spMk id="9" creationId="{D389F4B1-9820-FB22-42C2-9ADE52A009C1}"/>
          </ac:spMkLst>
        </pc:spChg>
        <pc:spChg chg="add del mod">
          <ac:chgData name="Talarico, Salvatore" userId="5d77538d-074a-40aa-89bc-3bddcdff28e1" providerId="ADAL" clId="{A0243B89-686D-453A-A747-2294020AD6FA}" dt="2024-01-07T23:42:20.866" v="7819" actId="478"/>
          <ac:spMkLst>
            <pc:docMk/>
            <pc:sldMk cId="3706884" sldId="2147473532"/>
            <ac:spMk id="10" creationId="{6753F34F-D730-8889-9E4B-23433EA7CB89}"/>
          </ac:spMkLst>
        </pc:spChg>
        <pc:spChg chg="del">
          <ac:chgData name="Talarico, Salvatore" userId="5d77538d-074a-40aa-89bc-3bddcdff28e1" providerId="ADAL" clId="{A0243B89-686D-453A-A747-2294020AD6FA}" dt="2024-01-06T04:22:09.625" v="6370" actId="478"/>
          <ac:spMkLst>
            <pc:docMk/>
            <pc:sldMk cId="3706884" sldId="2147473532"/>
            <ac:spMk id="12" creationId="{9FC37567-C5DD-21FF-AFFC-6271A9ACD945}"/>
          </ac:spMkLst>
        </pc:spChg>
        <pc:spChg chg="add del mod">
          <ac:chgData name="Talarico, Salvatore" userId="5d77538d-074a-40aa-89bc-3bddcdff28e1" providerId="ADAL" clId="{A0243B89-686D-453A-A747-2294020AD6FA}" dt="2024-01-07T23:42:29.003" v="7821" actId="478"/>
          <ac:spMkLst>
            <pc:docMk/>
            <pc:sldMk cId="3706884" sldId="2147473532"/>
            <ac:spMk id="13" creationId="{21D9FBE2-700F-746C-869D-4290834995D1}"/>
          </ac:spMkLst>
        </pc:spChg>
        <pc:spChg chg="add del mod">
          <ac:chgData name="Talarico, Salvatore" userId="5d77538d-074a-40aa-89bc-3bddcdff28e1" providerId="ADAL" clId="{A0243B89-686D-453A-A747-2294020AD6FA}" dt="2024-01-07T23:42:29.003" v="7821" actId="478"/>
          <ac:spMkLst>
            <pc:docMk/>
            <pc:sldMk cId="3706884" sldId="2147473532"/>
            <ac:spMk id="14" creationId="{72BDDE55-AA7A-1E9C-0598-C3782F471C91}"/>
          </ac:spMkLst>
        </pc:spChg>
        <pc:spChg chg="add del mod">
          <ac:chgData name="Talarico, Salvatore" userId="5d77538d-074a-40aa-89bc-3bddcdff28e1" providerId="ADAL" clId="{A0243B89-686D-453A-A747-2294020AD6FA}" dt="2024-01-07T23:42:29.003" v="7821" actId="478"/>
          <ac:spMkLst>
            <pc:docMk/>
            <pc:sldMk cId="3706884" sldId="2147473532"/>
            <ac:spMk id="15" creationId="{FA5C574F-A74A-D080-154D-92E4FBD82C59}"/>
          </ac:spMkLst>
        </pc:spChg>
        <pc:spChg chg="add del mod">
          <ac:chgData name="Talarico, Salvatore" userId="5d77538d-074a-40aa-89bc-3bddcdff28e1" providerId="ADAL" clId="{A0243B89-686D-453A-A747-2294020AD6FA}" dt="2024-01-07T23:42:29.003" v="7821" actId="478"/>
          <ac:spMkLst>
            <pc:docMk/>
            <pc:sldMk cId="3706884" sldId="2147473532"/>
            <ac:spMk id="16" creationId="{F19EBFA5-700A-37FD-3605-A9ABC1C39834}"/>
          </ac:spMkLst>
        </pc:spChg>
        <pc:spChg chg="mod">
          <ac:chgData name="Talarico, Salvatore" userId="5d77538d-074a-40aa-89bc-3bddcdff28e1" providerId="ADAL" clId="{A0243B89-686D-453A-A747-2294020AD6FA}" dt="2024-01-06T05:23:46.698" v="7736" actId="20577"/>
          <ac:spMkLst>
            <pc:docMk/>
            <pc:sldMk cId="3706884" sldId="2147473532"/>
            <ac:spMk id="18" creationId="{45FA3A5E-DD2A-20E6-1BD3-08681737182E}"/>
          </ac:spMkLst>
        </pc:spChg>
        <pc:spChg chg="add del mod">
          <ac:chgData name="Talarico, Salvatore" userId="5d77538d-074a-40aa-89bc-3bddcdff28e1" providerId="ADAL" clId="{A0243B89-686D-453A-A747-2294020AD6FA}" dt="2024-01-07T23:45:42.640" v="7854" actId="478"/>
          <ac:spMkLst>
            <pc:docMk/>
            <pc:sldMk cId="3706884" sldId="2147473532"/>
            <ac:spMk id="22" creationId="{ECB88689-8CA6-1A6E-ED19-CA856E524EA8}"/>
          </ac:spMkLst>
        </pc:spChg>
        <pc:spChg chg="add del mod">
          <ac:chgData name="Talarico, Salvatore" userId="5d77538d-074a-40aa-89bc-3bddcdff28e1" providerId="ADAL" clId="{A0243B89-686D-453A-A747-2294020AD6FA}" dt="2024-01-07T23:42:29.003" v="7821" actId="478"/>
          <ac:spMkLst>
            <pc:docMk/>
            <pc:sldMk cId="3706884" sldId="2147473532"/>
            <ac:spMk id="23" creationId="{7A394166-EB5F-B2DE-4D58-12493419556C}"/>
          </ac:spMkLst>
        </pc:spChg>
        <pc:spChg chg="add del mod">
          <ac:chgData name="Talarico, Salvatore" userId="5d77538d-074a-40aa-89bc-3bddcdff28e1" providerId="ADAL" clId="{A0243B89-686D-453A-A747-2294020AD6FA}" dt="2024-01-07T23:42:29.003" v="7821" actId="478"/>
          <ac:spMkLst>
            <pc:docMk/>
            <pc:sldMk cId="3706884" sldId="2147473532"/>
            <ac:spMk id="24" creationId="{0D047E78-D5C2-727C-2A5F-47A1453BB6C2}"/>
          </ac:spMkLst>
        </pc:spChg>
        <pc:spChg chg="add del mod">
          <ac:chgData name="Talarico, Salvatore" userId="5d77538d-074a-40aa-89bc-3bddcdff28e1" providerId="ADAL" clId="{A0243B89-686D-453A-A747-2294020AD6FA}" dt="2024-01-07T23:42:29.003" v="7821" actId="478"/>
          <ac:spMkLst>
            <pc:docMk/>
            <pc:sldMk cId="3706884" sldId="2147473532"/>
            <ac:spMk id="25" creationId="{B8EBE685-36F1-8B10-2693-DB5FB3346421}"/>
          </ac:spMkLst>
        </pc:spChg>
        <pc:spChg chg="add del mod">
          <ac:chgData name="Talarico, Salvatore" userId="5d77538d-074a-40aa-89bc-3bddcdff28e1" providerId="ADAL" clId="{A0243B89-686D-453A-A747-2294020AD6FA}" dt="2024-01-07T23:42:29.003" v="7821" actId="478"/>
          <ac:spMkLst>
            <pc:docMk/>
            <pc:sldMk cId="3706884" sldId="2147473532"/>
            <ac:spMk id="26" creationId="{7F5D58FB-C4E8-E488-C8A6-EDA99B56B1D8}"/>
          </ac:spMkLst>
        </pc:spChg>
        <pc:spChg chg="add del mod">
          <ac:chgData name="Talarico, Salvatore" userId="5d77538d-074a-40aa-89bc-3bddcdff28e1" providerId="ADAL" clId="{A0243B89-686D-453A-A747-2294020AD6FA}" dt="2024-01-07T23:42:29.003" v="7821" actId="478"/>
          <ac:spMkLst>
            <pc:docMk/>
            <pc:sldMk cId="3706884" sldId="2147473532"/>
            <ac:spMk id="27" creationId="{3F83D547-5E66-AA2A-D676-2BACA2BB0A69}"/>
          </ac:spMkLst>
        </pc:spChg>
        <pc:spChg chg="add del mod">
          <ac:chgData name="Talarico, Salvatore" userId="5d77538d-074a-40aa-89bc-3bddcdff28e1" providerId="ADAL" clId="{A0243B89-686D-453A-A747-2294020AD6FA}" dt="2024-01-07T23:42:29.003" v="7821" actId="478"/>
          <ac:spMkLst>
            <pc:docMk/>
            <pc:sldMk cId="3706884" sldId="2147473532"/>
            <ac:spMk id="28" creationId="{18DF3E96-716E-A966-27AA-6549EB914C69}"/>
          </ac:spMkLst>
        </pc:spChg>
        <pc:spChg chg="add del mod">
          <ac:chgData name="Talarico, Salvatore" userId="5d77538d-074a-40aa-89bc-3bddcdff28e1" providerId="ADAL" clId="{A0243B89-686D-453A-A747-2294020AD6FA}" dt="2024-01-07T23:42:29.003" v="7821" actId="478"/>
          <ac:spMkLst>
            <pc:docMk/>
            <pc:sldMk cId="3706884" sldId="2147473532"/>
            <ac:spMk id="29" creationId="{3E71E4C8-D4A1-BAB3-860D-1395088ADDC2}"/>
          </ac:spMkLst>
        </pc:spChg>
        <pc:spChg chg="add del mod">
          <ac:chgData name="Talarico, Salvatore" userId="5d77538d-074a-40aa-89bc-3bddcdff28e1" providerId="ADAL" clId="{A0243B89-686D-453A-A747-2294020AD6FA}" dt="2024-01-07T23:44:33.374" v="7846" actId="478"/>
          <ac:spMkLst>
            <pc:docMk/>
            <pc:sldMk cId="3706884" sldId="2147473532"/>
            <ac:spMk id="30" creationId="{0451FDAA-C904-B4AE-2D8E-0B67341C7D47}"/>
          </ac:spMkLst>
        </pc:spChg>
        <pc:spChg chg="add del mod">
          <ac:chgData name="Talarico, Salvatore" userId="5d77538d-074a-40aa-89bc-3bddcdff28e1" providerId="ADAL" clId="{A0243B89-686D-453A-A747-2294020AD6FA}" dt="2024-01-07T23:42:22.040" v="7820" actId="478"/>
          <ac:spMkLst>
            <pc:docMk/>
            <pc:sldMk cId="3706884" sldId="2147473532"/>
            <ac:spMk id="31" creationId="{5FD01E1B-D442-2549-92E4-5C021B323368}"/>
          </ac:spMkLst>
        </pc:spChg>
        <pc:spChg chg="add del mod">
          <ac:chgData name="Talarico, Salvatore" userId="5d77538d-074a-40aa-89bc-3bddcdff28e1" providerId="ADAL" clId="{A0243B89-686D-453A-A747-2294020AD6FA}" dt="2024-01-07T23:42:29.003" v="7821" actId="478"/>
          <ac:spMkLst>
            <pc:docMk/>
            <pc:sldMk cId="3706884" sldId="2147473532"/>
            <ac:spMk id="32" creationId="{A92414B0-DDF8-29DF-A001-5D71F98663B1}"/>
          </ac:spMkLst>
        </pc:spChg>
        <pc:spChg chg="add del mod">
          <ac:chgData name="Talarico, Salvatore" userId="5d77538d-074a-40aa-89bc-3bddcdff28e1" providerId="ADAL" clId="{A0243B89-686D-453A-A747-2294020AD6FA}" dt="2024-01-07T23:42:29.003" v="7821" actId="478"/>
          <ac:spMkLst>
            <pc:docMk/>
            <pc:sldMk cId="3706884" sldId="2147473532"/>
            <ac:spMk id="33" creationId="{29EF3374-E462-A549-1A04-DF7C47FFC4CD}"/>
          </ac:spMkLst>
        </pc:spChg>
        <pc:spChg chg="add del mod">
          <ac:chgData name="Talarico, Salvatore" userId="5d77538d-074a-40aa-89bc-3bddcdff28e1" providerId="ADAL" clId="{A0243B89-686D-453A-A747-2294020AD6FA}" dt="2024-01-07T23:44:33.374" v="7846" actId="478"/>
          <ac:spMkLst>
            <pc:docMk/>
            <pc:sldMk cId="3706884" sldId="2147473532"/>
            <ac:spMk id="34" creationId="{54EAC474-A367-6F6D-B3D4-88AC5F19D5A6}"/>
          </ac:spMkLst>
        </pc:spChg>
        <pc:spChg chg="add del mod">
          <ac:chgData name="Talarico, Salvatore" userId="5d77538d-074a-40aa-89bc-3bddcdff28e1" providerId="ADAL" clId="{A0243B89-686D-453A-A747-2294020AD6FA}" dt="2024-01-07T23:37:58.747" v="7771" actId="478"/>
          <ac:spMkLst>
            <pc:docMk/>
            <pc:sldMk cId="3706884" sldId="2147473532"/>
            <ac:spMk id="35" creationId="{94CA704D-26AD-0F65-D6CB-D0CE226A37DE}"/>
          </ac:spMkLst>
        </pc:spChg>
        <pc:spChg chg="add del mod">
          <ac:chgData name="Talarico, Salvatore" userId="5d77538d-074a-40aa-89bc-3bddcdff28e1" providerId="ADAL" clId="{A0243B89-686D-453A-A747-2294020AD6FA}" dt="2024-01-07T23:44:33.374" v="7846" actId="478"/>
          <ac:spMkLst>
            <pc:docMk/>
            <pc:sldMk cId="3706884" sldId="2147473532"/>
            <ac:spMk id="36" creationId="{7911F409-8D2E-AB91-7CE3-626AB51B5BF5}"/>
          </ac:spMkLst>
        </pc:spChg>
        <pc:spChg chg="add del mod">
          <ac:chgData name="Talarico, Salvatore" userId="5d77538d-074a-40aa-89bc-3bddcdff28e1" providerId="ADAL" clId="{A0243B89-686D-453A-A747-2294020AD6FA}" dt="2024-01-07T23:44:33.374" v="7846" actId="478"/>
          <ac:spMkLst>
            <pc:docMk/>
            <pc:sldMk cId="3706884" sldId="2147473532"/>
            <ac:spMk id="37" creationId="{8CB00ABF-5EFA-735E-ED13-8BD18CAED6C9}"/>
          </ac:spMkLst>
        </pc:spChg>
        <pc:spChg chg="add del mod">
          <ac:chgData name="Talarico, Salvatore" userId="5d77538d-074a-40aa-89bc-3bddcdff28e1" providerId="ADAL" clId="{A0243B89-686D-453A-A747-2294020AD6FA}" dt="2024-01-07T23:37:57.469" v="7770" actId="478"/>
          <ac:spMkLst>
            <pc:docMk/>
            <pc:sldMk cId="3706884" sldId="2147473532"/>
            <ac:spMk id="38" creationId="{EE43764A-A6C4-E948-2C50-57610B3326DB}"/>
          </ac:spMkLst>
        </pc:spChg>
        <pc:spChg chg="add mod topLvl">
          <ac:chgData name="Talarico, Salvatore" userId="5d77538d-074a-40aa-89bc-3bddcdff28e1" providerId="ADAL" clId="{A0243B89-686D-453A-A747-2294020AD6FA}" dt="2024-01-07T23:48:38.575" v="7928" actId="165"/>
          <ac:spMkLst>
            <pc:docMk/>
            <pc:sldMk cId="3706884" sldId="2147473532"/>
            <ac:spMk id="68" creationId="{6B561757-FAB6-4DD2-E1C6-C3EABD93CA2D}"/>
          </ac:spMkLst>
        </pc:spChg>
        <pc:spChg chg="add mod topLvl">
          <ac:chgData name="Talarico, Salvatore" userId="5d77538d-074a-40aa-89bc-3bddcdff28e1" providerId="ADAL" clId="{A0243B89-686D-453A-A747-2294020AD6FA}" dt="2024-01-07T23:51:45.175" v="7976" actId="165"/>
          <ac:spMkLst>
            <pc:docMk/>
            <pc:sldMk cId="3706884" sldId="2147473532"/>
            <ac:spMk id="79" creationId="{7776EB2A-F1CE-ED28-9C98-87D3F275438F}"/>
          </ac:spMkLst>
        </pc:spChg>
        <pc:spChg chg="add mod">
          <ac:chgData name="Talarico, Salvatore" userId="5d77538d-074a-40aa-89bc-3bddcdff28e1" providerId="ADAL" clId="{A0243B89-686D-453A-A747-2294020AD6FA}" dt="2024-01-07T23:54:20.017" v="8046" actId="20577"/>
          <ac:spMkLst>
            <pc:docMk/>
            <pc:sldMk cId="3706884" sldId="2147473532"/>
            <ac:spMk id="99" creationId="{914D6FAF-94D5-17E1-A41C-34ECC6F95AC0}"/>
          </ac:spMkLst>
        </pc:spChg>
        <pc:spChg chg="add del">
          <ac:chgData name="Talarico, Salvatore" userId="5d77538d-074a-40aa-89bc-3bddcdff28e1" providerId="ADAL" clId="{A0243B89-686D-453A-A747-2294020AD6FA}" dt="2024-01-07T23:49:30.011" v="7938" actId="478"/>
          <ac:spMkLst>
            <pc:docMk/>
            <pc:sldMk cId="3706884" sldId="2147473532"/>
            <ac:spMk id="109" creationId="{BB8E8C07-B9A9-0FCE-9365-BF56D44D5292}"/>
          </ac:spMkLst>
        </pc:spChg>
        <pc:spChg chg="add mod">
          <ac:chgData name="Talarico, Salvatore" userId="5d77538d-074a-40aa-89bc-3bddcdff28e1" providerId="ADAL" clId="{A0243B89-686D-453A-A747-2294020AD6FA}" dt="2024-01-07T23:54:37.829" v="8050" actId="207"/>
          <ac:spMkLst>
            <pc:docMk/>
            <pc:sldMk cId="3706884" sldId="2147473532"/>
            <ac:spMk id="110" creationId="{FA91189B-4349-32D4-6036-BF386D9B2A8A}"/>
          </ac:spMkLst>
        </pc:spChg>
        <pc:spChg chg="add mod">
          <ac:chgData name="Talarico, Salvatore" userId="5d77538d-074a-40aa-89bc-3bddcdff28e1" providerId="ADAL" clId="{A0243B89-686D-453A-A747-2294020AD6FA}" dt="2024-01-07T23:54:37.829" v="8050" actId="207"/>
          <ac:spMkLst>
            <pc:docMk/>
            <pc:sldMk cId="3706884" sldId="2147473532"/>
            <ac:spMk id="114" creationId="{D653F00D-EEE2-12E3-51BC-FFF12FF416C1}"/>
          </ac:spMkLst>
        </pc:spChg>
        <pc:spChg chg="add mod">
          <ac:chgData name="Talarico, Salvatore" userId="5d77538d-074a-40aa-89bc-3bddcdff28e1" providerId="ADAL" clId="{A0243B89-686D-453A-A747-2294020AD6FA}" dt="2024-01-07T23:51:11.895" v="7973" actId="1076"/>
          <ac:spMkLst>
            <pc:docMk/>
            <pc:sldMk cId="3706884" sldId="2147473532"/>
            <ac:spMk id="116" creationId="{42BCA1FC-C7A3-A44F-35A2-EA44CCD4FD21}"/>
          </ac:spMkLst>
        </pc:spChg>
        <pc:spChg chg="add mod">
          <ac:chgData name="Talarico, Salvatore" userId="5d77538d-074a-40aa-89bc-3bddcdff28e1" providerId="ADAL" clId="{A0243B89-686D-453A-A747-2294020AD6FA}" dt="2024-01-07T23:52:51.079" v="7999" actId="1076"/>
          <ac:spMkLst>
            <pc:docMk/>
            <pc:sldMk cId="3706884" sldId="2147473532"/>
            <ac:spMk id="120" creationId="{FA3B2C17-F75E-C320-FC47-676AAD86CABF}"/>
          </ac:spMkLst>
        </pc:spChg>
        <pc:grpChg chg="add mod">
          <ac:chgData name="Talarico, Salvatore" userId="5d77538d-074a-40aa-89bc-3bddcdff28e1" providerId="ADAL" clId="{A0243B89-686D-453A-A747-2294020AD6FA}" dt="2024-01-07T23:48:38.575" v="7928" actId="165"/>
          <ac:grpSpMkLst>
            <pc:docMk/>
            <pc:sldMk cId="3706884" sldId="2147473532"/>
            <ac:grpSpMk id="51" creationId="{888F3E79-1F64-18FE-FBAE-D778A801535E}"/>
          </ac:grpSpMkLst>
        </pc:grpChg>
        <pc:grpChg chg="add mod">
          <ac:chgData name="Talarico, Salvatore" userId="5d77538d-074a-40aa-89bc-3bddcdff28e1" providerId="ADAL" clId="{A0243B89-686D-453A-A747-2294020AD6FA}" dt="2024-01-07T23:41:02.866" v="7797" actId="164"/>
          <ac:grpSpMkLst>
            <pc:docMk/>
            <pc:sldMk cId="3706884" sldId="2147473532"/>
            <ac:grpSpMk id="53" creationId="{E445854A-ED45-FECF-1415-06D57AE115E5}"/>
          </ac:grpSpMkLst>
        </pc:grpChg>
        <pc:grpChg chg="add mod">
          <ac:chgData name="Talarico, Salvatore" userId="5d77538d-074a-40aa-89bc-3bddcdff28e1" providerId="ADAL" clId="{A0243B89-686D-453A-A747-2294020AD6FA}" dt="2024-01-07T23:48:38.575" v="7928" actId="165"/>
          <ac:grpSpMkLst>
            <pc:docMk/>
            <pc:sldMk cId="3706884" sldId="2147473532"/>
            <ac:grpSpMk id="56" creationId="{B056A2EC-52D0-877B-E542-59114B75174A}"/>
          </ac:grpSpMkLst>
        </pc:grpChg>
        <pc:grpChg chg="add mod topLvl">
          <ac:chgData name="Talarico, Salvatore" userId="5d77538d-074a-40aa-89bc-3bddcdff28e1" providerId="ADAL" clId="{A0243B89-686D-453A-A747-2294020AD6FA}" dt="2024-01-07T23:48:38.575" v="7928" actId="165"/>
          <ac:grpSpMkLst>
            <pc:docMk/>
            <pc:sldMk cId="3706884" sldId="2147473532"/>
            <ac:grpSpMk id="62" creationId="{874F40F2-AF4F-9889-C3D7-B71680E67DB5}"/>
          </ac:grpSpMkLst>
        </pc:grpChg>
        <pc:grpChg chg="add mod topLvl">
          <ac:chgData name="Talarico, Salvatore" userId="5d77538d-074a-40aa-89bc-3bddcdff28e1" providerId="ADAL" clId="{A0243B89-686D-453A-A747-2294020AD6FA}" dt="2024-01-07T23:51:45.175" v="7976" actId="165"/>
          <ac:grpSpMkLst>
            <pc:docMk/>
            <pc:sldMk cId="3706884" sldId="2147473532"/>
            <ac:grpSpMk id="69" creationId="{6C2CAD23-BDC4-6A57-5B3F-84DBA1CFE58F}"/>
          </ac:grpSpMkLst>
        </pc:grpChg>
        <pc:grpChg chg="mod">
          <ac:chgData name="Talarico, Salvatore" userId="5d77538d-074a-40aa-89bc-3bddcdff28e1" providerId="ADAL" clId="{A0243B89-686D-453A-A747-2294020AD6FA}" dt="2024-01-07T23:51:45.175" v="7976" actId="165"/>
          <ac:grpSpMkLst>
            <pc:docMk/>
            <pc:sldMk cId="3706884" sldId="2147473532"/>
            <ac:grpSpMk id="70" creationId="{4C0E396B-9E14-CFBA-D638-BD96E287434C}"/>
          </ac:grpSpMkLst>
        </pc:grpChg>
        <pc:grpChg chg="mod">
          <ac:chgData name="Talarico, Salvatore" userId="5d77538d-074a-40aa-89bc-3bddcdff28e1" providerId="ADAL" clId="{A0243B89-686D-453A-A747-2294020AD6FA}" dt="2024-01-07T23:51:45.175" v="7976" actId="165"/>
          <ac:grpSpMkLst>
            <pc:docMk/>
            <pc:sldMk cId="3706884" sldId="2147473532"/>
            <ac:grpSpMk id="72" creationId="{D5AE7382-A940-6DB7-A4A5-60BAE6D1D5FF}"/>
          </ac:grpSpMkLst>
        </pc:grpChg>
        <pc:grpChg chg="add mod topLvl">
          <ac:chgData name="Talarico, Salvatore" userId="5d77538d-074a-40aa-89bc-3bddcdff28e1" providerId="ADAL" clId="{A0243B89-686D-453A-A747-2294020AD6FA}" dt="2024-01-07T23:51:49.568" v="7977" actId="165"/>
          <ac:grpSpMkLst>
            <pc:docMk/>
            <pc:sldMk cId="3706884" sldId="2147473532"/>
            <ac:grpSpMk id="82" creationId="{4B736B72-91C7-6FA5-0AB3-D020475DA8C2}"/>
          </ac:grpSpMkLst>
        </pc:grpChg>
        <pc:grpChg chg="mod">
          <ac:chgData name="Talarico, Salvatore" userId="5d77538d-074a-40aa-89bc-3bddcdff28e1" providerId="ADAL" clId="{A0243B89-686D-453A-A747-2294020AD6FA}" dt="2024-01-07T23:51:49.568" v="7977" actId="165"/>
          <ac:grpSpMkLst>
            <pc:docMk/>
            <pc:sldMk cId="3706884" sldId="2147473532"/>
            <ac:grpSpMk id="83" creationId="{0F41B31B-3926-80C6-C23F-970A4EE9B42E}"/>
          </ac:grpSpMkLst>
        </pc:grpChg>
        <pc:grpChg chg="mod">
          <ac:chgData name="Talarico, Salvatore" userId="5d77538d-074a-40aa-89bc-3bddcdff28e1" providerId="ADAL" clId="{A0243B89-686D-453A-A747-2294020AD6FA}" dt="2024-01-07T23:51:49.568" v="7977" actId="165"/>
          <ac:grpSpMkLst>
            <pc:docMk/>
            <pc:sldMk cId="3706884" sldId="2147473532"/>
            <ac:grpSpMk id="85" creationId="{8C3A417B-C258-E584-0391-70A575E56D4B}"/>
          </ac:grpSpMkLst>
        </pc:grpChg>
        <pc:grpChg chg="add del mod">
          <ac:chgData name="Talarico, Salvatore" userId="5d77538d-074a-40aa-89bc-3bddcdff28e1" providerId="ADAL" clId="{A0243B89-686D-453A-A747-2294020AD6FA}" dt="2024-01-07T23:48:38.575" v="7928" actId="165"/>
          <ac:grpSpMkLst>
            <pc:docMk/>
            <pc:sldMk cId="3706884" sldId="2147473532"/>
            <ac:grpSpMk id="93" creationId="{2DC14E85-1EED-0F04-83E7-A744D6B7CD97}"/>
          </ac:grpSpMkLst>
        </pc:grpChg>
        <pc:grpChg chg="add del mod">
          <ac:chgData name="Talarico, Salvatore" userId="5d77538d-074a-40aa-89bc-3bddcdff28e1" providerId="ADAL" clId="{A0243B89-686D-453A-A747-2294020AD6FA}" dt="2024-01-07T23:51:45.175" v="7976" actId="165"/>
          <ac:grpSpMkLst>
            <pc:docMk/>
            <pc:sldMk cId="3706884" sldId="2147473532"/>
            <ac:grpSpMk id="94" creationId="{348EDD27-7AA0-AA6F-FE15-A62086A59B84}"/>
          </ac:grpSpMkLst>
        </pc:grpChg>
        <pc:grpChg chg="add del mod">
          <ac:chgData name="Talarico, Salvatore" userId="5d77538d-074a-40aa-89bc-3bddcdff28e1" providerId="ADAL" clId="{A0243B89-686D-453A-A747-2294020AD6FA}" dt="2024-01-07T23:51:49.568" v="7977" actId="165"/>
          <ac:grpSpMkLst>
            <pc:docMk/>
            <pc:sldMk cId="3706884" sldId="2147473532"/>
            <ac:grpSpMk id="95" creationId="{E2106039-A92E-36A4-F184-111C6D5FFE76}"/>
          </ac:grpSpMkLst>
        </pc:grpChg>
        <pc:grpChg chg="add del mod">
          <ac:chgData name="Talarico, Salvatore" userId="5d77538d-074a-40aa-89bc-3bddcdff28e1" providerId="ADAL" clId="{A0243B89-686D-453A-A747-2294020AD6FA}" dt="2024-01-07T23:48:58.402" v="7936"/>
          <ac:grpSpMkLst>
            <pc:docMk/>
            <pc:sldMk cId="3706884" sldId="2147473532"/>
            <ac:grpSpMk id="100" creationId="{1FB3F31F-E32B-6B44-BB72-CE84F8670289}"/>
          </ac:grpSpMkLst>
        </pc:grpChg>
        <pc:grpChg chg="add del mod">
          <ac:chgData name="Talarico, Salvatore" userId="5d77538d-074a-40aa-89bc-3bddcdff28e1" providerId="ADAL" clId="{A0243B89-686D-453A-A747-2294020AD6FA}" dt="2024-01-07T23:48:57.353" v="7933" actId="478"/>
          <ac:grpSpMkLst>
            <pc:docMk/>
            <pc:sldMk cId="3706884" sldId="2147473532"/>
            <ac:grpSpMk id="101" creationId="{79B7ED6D-C6B9-2E11-8651-DEECFB0A39AC}"/>
          </ac:grpSpMkLst>
        </pc:grpChg>
        <pc:grpChg chg="mod">
          <ac:chgData name="Talarico, Salvatore" userId="5d77538d-074a-40aa-89bc-3bddcdff28e1" providerId="ADAL" clId="{A0243B89-686D-453A-A747-2294020AD6FA}" dt="2024-01-07T23:48:44.787" v="7929"/>
          <ac:grpSpMkLst>
            <pc:docMk/>
            <pc:sldMk cId="3706884" sldId="2147473532"/>
            <ac:grpSpMk id="103" creationId="{6D967BEB-4459-481B-D387-668B69AB3B0F}"/>
          </ac:grpSpMkLst>
        </pc:grpChg>
        <pc:picChg chg="del mod">
          <ac:chgData name="Talarico, Salvatore" userId="5d77538d-074a-40aa-89bc-3bddcdff28e1" providerId="ADAL" clId="{A0243B89-686D-453A-A747-2294020AD6FA}" dt="2024-01-07T23:54:24.351" v="8047" actId="478"/>
          <ac:picMkLst>
            <pc:docMk/>
            <pc:sldMk cId="3706884" sldId="2147473532"/>
            <ac:picMk id="11" creationId="{1D9F36A2-101C-97D1-2D1B-1D86E10E09B0}"/>
          </ac:picMkLst>
        </pc:picChg>
        <pc:cxnChg chg="add mod">
          <ac:chgData name="Talarico, Salvatore" userId="5d77538d-074a-40aa-89bc-3bddcdff28e1" providerId="ADAL" clId="{A0243B89-686D-453A-A747-2294020AD6FA}" dt="2024-01-07T23:46:57.285" v="7865" actId="1076"/>
          <ac:cxnSpMkLst>
            <pc:docMk/>
            <pc:sldMk cId="3706884" sldId="2147473532"/>
            <ac:cxnSpMk id="5" creationId="{B283F97D-9F7A-772D-01A8-B498BBE79921}"/>
          </ac:cxnSpMkLst>
        </pc:cxnChg>
        <pc:cxnChg chg="add mod topLvl">
          <ac:chgData name="Talarico, Salvatore" userId="5d77538d-074a-40aa-89bc-3bddcdff28e1" providerId="ADAL" clId="{A0243B89-686D-453A-A747-2294020AD6FA}" dt="2024-01-07T23:52:13.929" v="7981" actId="692"/>
          <ac:cxnSpMkLst>
            <pc:docMk/>
            <pc:sldMk cId="3706884" sldId="2147473532"/>
            <ac:cxnSpMk id="17" creationId="{178B04E7-1C6B-405F-5B88-794F83CC2E83}"/>
          </ac:cxnSpMkLst>
        </pc:cxnChg>
        <pc:cxnChg chg="add mod topLvl">
          <ac:chgData name="Talarico, Salvatore" userId="5d77538d-074a-40aa-89bc-3bddcdff28e1" providerId="ADAL" clId="{A0243B89-686D-453A-A747-2294020AD6FA}" dt="2024-01-07T23:52:13.929" v="7981" actId="692"/>
          <ac:cxnSpMkLst>
            <pc:docMk/>
            <pc:sldMk cId="3706884" sldId="2147473532"/>
            <ac:cxnSpMk id="19" creationId="{BCA2DDCF-F563-C8B3-6791-301F9CF5D0A6}"/>
          </ac:cxnSpMkLst>
        </pc:cxnChg>
        <pc:cxnChg chg="add del mod">
          <ac:chgData name="Talarico, Salvatore" userId="5d77538d-074a-40aa-89bc-3bddcdff28e1" providerId="ADAL" clId="{A0243B89-686D-453A-A747-2294020AD6FA}" dt="2024-01-07T23:44:16.324" v="7844" actId="478"/>
          <ac:cxnSpMkLst>
            <pc:docMk/>
            <pc:sldMk cId="3706884" sldId="2147473532"/>
            <ac:cxnSpMk id="20" creationId="{331A8E17-A982-7F9E-4BE2-C05656D12142}"/>
          </ac:cxnSpMkLst>
        </pc:cxnChg>
        <pc:cxnChg chg="add mod">
          <ac:chgData name="Talarico, Salvatore" userId="5d77538d-074a-40aa-89bc-3bddcdff28e1" providerId="ADAL" clId="{A0243B89-686D-453A-A747-2294020AD6FA}" dt="2024-01-07T23:46:57.285" v="7865" actId="1076"/>
          <ac:cxnSpMkLst>
            <pc:docMk/>
            <pc:sldMk cId="3706884" sldId="2147473532"/>
            <ac:cxnSpMk id="21" creationId="{F92CB872-6842-E36D-4CDB-FBDFC05D34A2}"/>
          </ac:cxnSpMkLst>
        </pc:cxnChg>
        <pc:cxnChg chg="add del mod">
          <ac:chgData name="Talarico, Salvatore" userId="5d77538d-074a-40aa-89bc-3bddcdff28e1" providerId="ADAL" clId="{A0243B89-686D-453A-A747-2294020AD6FA}" dt="2024-01-07T23:41:09.147" v="7801" actId="478"/>
          <ac:cxnSpMkLst>
            <pc:docMk/>
            <pc:sldMk cId="3706884" sldId="2147473532"/>
            <ac:cxnSpMk id="40" creationId="{79C519BA-DED1-5D79-0DE8-45E9F9F710E4}"/>
          </ac:cxnSpMkLst>
        </pc:cxnChg>
        <pc:cxnChg chg="add del mod">
          <ac:chgData name="Talarico, Salvatore" userId="5d77538d-074a-40aa-89bc-3bddcdff28e1" providerId="ADAL" clId="{A0243B89-686D-453A-A747-2294020AD6FA}" dt="2024-01-07T23:41:10.799" v="7802" actId="478"/>
          <ac:cxnSpMkLst>
            <pc:docMk/>
            <pc:sldMk cId="3706884" sldId="2147473532"/>
            <ac:cxnSpMk id="41" creationId="{0F34C95F-1336-3D28-0DBE-0BC726E0A7F3}"/>
          </ac:cxnSpMkLst>
        </pc:cxnChg>
        <pc:cxnChg chg="add del mod">
          <ac:chgData name="Talarico, Salvatore" userId="5d77538d-074a-40aa-89bc-3bddcdff28e1" providerId="ADAL" clId="{A0243B89-686D-453A-A747-2294020AD6FA}" dt="2024-01-07T23:41:12.035" v="7804" actId="478"/>
          <ac:cxnSpMkLst>
            <pc:docMk/>
            <pc:sldMk cId="3706884" sldId="2147473532"/>
            <ac:cxnSpMk id="46" creationId="{D4488018-65A2-5F11-876B-5C9E6F762E0B}"/>
          </ac:cxnSpMkLst>
        </pc:cxnChg>
        <pc:cxnChg chg="add del mod">
          <ac:chgData name="Talarico, Salvatore" userId="5d77538d-074a-40aa-89bc-3bddcdff28e1" providerId="ADAL" clId="{A0243B89-686D-453A-A747-2294020AD6FA}" dt="2024-01-07T23:41:11.382" v="7803" actId="478"/>
          <ac:cxnSpMkLst>
            <pc:docMk/>
            <pc:sldMk cId="3706884" sldId="2147473532"/>
            <ac:cxnSpMk id="48" creationId="{597F4279-A67C-C0DD-E061-DD2EC2A8549B}"/>
          </ac:cxnSpMkLst>
        </pc:cxnChg>
        <pc:cxnChg chg="add mod">
          <ac:chgData name="Talarico, Salvatore" userId="5d77538d-074a-40aa-89bc-3bddcdff28e1" providerId="ADAL" clId="{A0243B89-686D-453A-A747-2294020AD6FA}" dt="2024-01-07T23:48:38.575" v="7928" actId="165"/>
          <ac:cxnSpMkLst>
            <pc:docMk/>
            <pc:sldMk cId="3706884" sldId="2147473532"/>
            <ac:cxnSpMk id="49" creationId="{9ABFE181-F8DD-19BE-B535-B55B923A482B}"/>
          </ac:cxnSpMkLst>
        </pc:cxnChg>
        <pc:cxnChg chg="add mod">
          <ac:chgData name="Talarico, Salvatore" userId="5d77538d-074a-40aa-89bc-3bddcdff28e1" providerId="ADAL" clId="{A0243B89-686D-453A-A747-2294020AD6FA}" dt="2024-01-07T23:48:38.575" v="7928" actId="165"/>
          <ac:cxnSpMkLst>
            <pc:docMk/>
            <pc:sldMk cId="3706884" sldId="2147473532"/>
            <ac:cxnSpMk id="50" creationId="{490A5890-5B9C-93B8-6DE3-7A32FFF4D9D0}"/>
          </ac:cxnSpMkLst>
        </pc:cxnChg>
        <pc:cxnChg chg="add mod">
          <ac:chgData name="Talarico, Salvatore" userId="5d77538d-074a-40aa-89bc-3bddcdff28e1" providerId="ADAL" clId="{A0243B89-686D-453A-A747-2294020AD6FA}" dt="2024-01-07T23:48:38.575" v="7928" actId="165"/>
          <ac:cxnSpMkLst>
            <pc:docMk/>
            <pc:sldMk cId="3706884" sldId="2147473532"/>
            <ac:cxnSpMk id="55" creationId="{DB0A90CE-8346-7EC4-223F-F65E61F30547}"/>
          </ac:cxnSpMkLst>
        </pc:cxnChg>
        <pc:cxnChg chg="mod">
          <ac:chgData name="Talarico, Salvatore" userId="5d77538d-074a-40aa-89bc-3bddcdff28e1" providerId="ADAL" clId="{A0243B89-686D-453A-A747-2294020AD6FA}" dt="2024-01-07T23:48:38.575" v="7928" actId="165"/>
          <ac:cxnSpMkLst>
            <pc:docMk/>
            <pc:sldMk cId="3706884" sldId="2147473532"/>
            <ac:cxnSpMk id="57" creationId="{AFA7EFF6-19FB-FC5D-45F2-F3E279B99CD4}"/>
          </ac:cxnSpMkLst>
        </pc:cxnChg>
        <pc:cxnChg chg="mod">
          <ac:chgData name="Talarico, Salvatore" userId="5d77538d-074a-40aa-89bc-3bddcdff28e1" providerId="ADAL" clId="{A0243B89-686D-453A-A747-2294020AD6FA}" dt="2024-01-07T23:48:38.575" v="7928" actId="165"/>
          <ac:cxnSpMkLst>
            <pc:docMk/>
            <pc:sldMk cId="3706884" sldId="2147473532"/>
            <ac:cxnSpMk id="58" creationId="{097DCB5F-FE32-1DB2-5E61-C8E7F2FC4B0B}"/>
          </ac:cxnSpMkLst>
        </pc:cxnChg>
        <pc:cxnChg chg="add mod">
          <ac:chgData name="Talarico, Salvatore" userId="5d77538d-074a-40aa-89bc-3bddcdff28e1" providerId="ADAL" clId="{A0243B89-686D-453A-A747-2294020AD6FA}" dt="2024-01-07T23:48:38.575" v="7928" actId="165"/>
          <ac:cxnSpMkLst>
            <pc:docMk/>
            <pc:sldMk cId="3706884" sldId="2147473532"/>
            <ac:cxnSpMk id="61" creationId="{ECAAC1E7-321C-B1CE-FAF1-48DEC64AF336}"/>
          </ac:cxnSpMkLst>
        </pc:cxnChg>
        <pc:cxnChg chg="add mod topLvl">
          <ac:chgData name="Talarico, Salvatore" userId="5d77538d-074a-40aa-89bc-3bddcdff28e1" providerId="ADAL" clId="{A0243B89-686D-453A-A747-2294020AD6FA}" dt="2024-01-07T23:48:38.575" v="7928" actId="165"/>
          <ac:cxnSpMkLst>
            <pc:docMk/>
            <pc:sldMk cId="3706884" sldId="2147473532"/>
            <ac:cxnSpMk id="63" creationId="{D4A726B6-4560-2589-3ABC-60CEAF7004D4}"/>
          </ac:cxnSpMkLst>
        </pc:cxnChg>
        <pc:cxnChg chg="add mod topLvl">
          <ac:chgData name="Talarico, Salvatore" userId="5d77538d-074a-40aa-89bc-3bddcdff28e1" providerId="ADAL" clId="{A0243B89-686D-453A-A747-2294020AD6FA}" dt="2024-01-07T23:48:38.575" v="7928" actId="165"/>
          <ac:cxnSpMkLst>
            <pc:docMk/>
            <pc:sldMk cId="3706884" sldId="2147473532"/>
            <ac:cxnSpMk id="66" creationId="{718DE1FF-3787-1280-DA65-DA2DA2A2B358}"/>
          </ac:cxnSpMkLst>
        </pc:cxnChg>
        <pc:cxnChg chg="mod">
          <ac:chgData name="Talarico, Salvatore" userId="5d77538d-074a-40aa-89bc-3bddcdff28e1" providerId="ADAL" clId="{A0243B89-686D-453A-A747-2294020AD6FA}" dt="2024-01-07T23:51:45.175" v="7976" actId="165"/>
          <ac:cxnSpMkLst>
            <pc:docMk/>
            <pc:sldMk cId="3706884" sldId="2147473532"/>
            <ac:cxnSpMk id="71" creationId="{C7FC3653-0626-0A9B-4904-31A8A68D0A64}"/>
          </ac:cxnSpMkLst>
        </pc:cxnChg>
        <pc:cxnChg chg="mod">
          <ac:chgData name="Talarico, Salvatore" userId="5d77538d-074a-40aa-89bc-3bddcdff28e1" providerId="ADAL" clId="{A0243B89-686D-453A-A747-2294020AD6FA}" dt="2024-01-07T23:51:45.175" v="7976" actId="165"/>
          <ac:cxnSpMkLst>
            <pc:docMk/>
            <pc:sldMk cId="3706884" sldId="2147473532"/>
            <ac:cxnSpMk id="73" creationId="{91614007-591C-5187-7585-C36909C2A248}"/>
          </ac:cxnSpMkLst>
        </pc:cxnChg>
        <pc:cxnChg chg="mod">
          <ac:chgData name="Talarico, Salvatore" userId="5d77538d-074a-40aa-89bc-3bddcdff28e1" providerId="ADAL" clId="{A0243B89-686D-453A-A747-2294020AD6FA}" dt="2024-01-07T23:51:45.175" v="7976" actId="165"/>
          <ac:cxnSpMkLst>
            <pc:docMk/>
            <pc:sldMk cId="3706884" sldId="2147473532"/>
            <ac:cxnSpMk id="74" creationId="{536CDE36-DA09-056D-A82A-7E27D5869C1C}"/>
          </ac:cxnSpMkLst>
        </pc:cxnChg>
        <pc:cxnChg chg="mod">
          <ac:chgData name="Talarico, Salvatore" userId="5d77538d-074a-40aa-89bc-3bddcdff28e1" providerId="ADAL" clId="{A0243B89-686D-453A-A747-2294020AD6FA}" dt="2024-01-07T23:51:45.175" v="7976" actId="165"/>
          <ac:cxnSpMkLst>
            <pc:docMk/>
            <pc:sldMk cId="3706884" sldId="2147473532"/>
            <ac:cxnSpMk id="75" creationId="{EAAE6DE5-D647-A36C-8041-86848501E414}"/>
          </ac:cxnSpMkLst>
        </pc:cxnChg>
        <pc:cxnChg chg="mod">
          <ac:chgData name="Talarico, Salvatore" userId="5d77538d-074a-40aa-89bc-3bddcdff28e1" providerId="ADAL" clId="{A0243B89-686D-453A-A747-2294020AD6FA}" dt="2024-01-07T23:51:45.175" v="7976" actId="165"/>
          <ac:cxnSpMkLst>
            <pc:docMk/>
            <pc:sldMk cId="3706884" sldId="2147473532"/>
            <ac:cxnSpMk id="76" creationId="{CB251176-59F8-9836-48FB-C51A15425BA2}"/>
          </ac:cxnSpMkLst>
        </pc:cxnChg>
        <pc:cxnChg chg="mod">
          <ac:chgData name="Talarico, Salvatore" userId="5d77538d-074a-40aa-89bc-3bddcdff28e1" providerId="ADAL" clId="{A0243B89-686D-453A-A747-2294020AD6FA}" dt="2024-01-07T23:51:45.175" v="7976" actId="165"/>
          <ac:cxnSpMkLst>
            <pc:docMk/>
            <pc:sldMk cId="3706884" sldId="2147473532"/>
            <ac:cxnSpMk id="77" creationId="{107B58BC-1A2E-F8DF-1A1F-CDBA0BB85283}"/>
          </ac:cxnSpMkLst>
        </pc:cxnChg>
        <pc:cxnChg chg="add mod topLvl">
          <ac:chgData name="Talarico, Salvatore" userId="5d77538d-074a-40aa-89bc-3bddcdff28e1" providerId="ADAL" clId="{A0243B89-686D-453A-A747-2294020AD6FA}" dt="2024-01-07T23:51:45.175" v="7976" actId="165"/>
          <ac:cxnSpMkLst>
            <pc:docMk/>
            <pc:sldMk cId="3706884" sldId="2147473532"/>
            <ac:cxnSpMk id="78" creationId="{16135DB6-CFD4-3812-2C4F-87C7B32B4E44}"/>
          </ac:cxnSpMkLst>
        </pc:cxnChg>
        <pc:cxnChg chg="add mod topLvl">
          <ac:chgData name="Talarico, Salvatore" userId="5d77538d-074a-40aa-89bc-3bddcdff28e1" providerId="ADAL" clId="{A0243B89-686D-453A-A747-2294020AD6FA}" dt="2024-01-07T23:51:45.175" v="7976" actId="165"/>
          <ac:cxnSpMkLst>
            <pc:docMk/>
            <pc:sldMk cId="3706884" sldId="2147473532"/>
            <ac:cxnSpMk id="80" creationId="{A59AF81F-8F61-1F53-D86C-A19F5A0CEBE9}"/>
          </ac:cxnSpMkLst>
        </pc:cxnChg>
        <pc:cxnChg chg="add mod topLvl">
          <ac:chgData name="Talarico, Salvatore" userId="5d77538d-074a-40aa-89bc-3bddcdff28e1" providerId="ADAL" clId="{A0243B89-686D-453A-A747-2294020AD6FA}" dt="2024-01-07T23:52:13.929" v="7981" actId="692"/>
          <ac:cxnSpMkLst>
            <pc:docMk/>
            <pc:sldMk cId="3706884" sldId="2147473532"/>
            <ac:cxnSpMk id="81" creationId="{0ED7E951-1DD3-3228-6FA5-88D9D69DA129}"/>
          </ac:cxnSpMkLst>
        </pc:cxnChg>
        <pc:cxnChg chg="mod">
          <ac:chgData name="Talarico, Salvatore" userId="5d77538d-074a-40aa-89bc-3bddcdff28e1" providerId="ADAL" clId="{A0243B89-686D-453A-A747-2294020AD6FA}" dt="2024-01-07T23:51:49.568" v="7977" actId="165"/>
          <ac:cxnSpMkLst>
            <pc:docMk/>
            <pc:sldMk cId="3706884" sldId="2147473532"/>
            <ac:cxnSpMk id="84" creationId="{E0CFB131-E697-0623-7F17-F13647FBA0F5}"/>
          </ac:cxnSpMkLst>
        </pc:cxnChg>
        <pc:cxnChg chg="mod">
          <ac:chgData name="Talarico, Salvatore" userId="5d77538d-074a-40aa-89bc-3bddcdff28e1" providerId="ADAL" clId="{A0243B89-686D-453A-A747-2294020AD6FA}" dt="2024-01-07T23:51:49.568" v="7977" actId="165"/>
          <ac:cxnSpMkLst>
            <pc:docMk/>
            <pc:sldMk cId="3706884" sldId="2147473532"/>
            <ac:cxnSpMk id="86" creationId="{2B9FFD0B-CE21-55CA-6AC1-63C74CD4DB22}"/>
          </ac:cxnSpMkLst>
        </pc:cxnChg>
        <pc:cxnChg chg="mod">
          <ac:chgData name="Talarico, Salvatore" userId="5d77538d-074a-40aa-89bc-3bddcdff28e1" providerId="ADAL" clId="{A0243B89-686D-453A-A747-2294020AD6FA}" dt="2024-01-07T23:51:49.568" v="7977" actId="165"/>
          <ac:cxnSpMkLst>
            <pc:docMk/>
            <pc:sldMk cId="3706884" sldId="2147473532"/>
            <ac:cxnSpMk id="87" creationId="{315E9AF1-0D0D-8DFD-05BD-DC61B25F082E}"/>
          </ac:cxnSpMkLst>
        </pc:cxnChg>
        <pc:cxnChg chg="mod">
          <ac:chgData name="Talarico, Salvatore" userId="5d77538d-074a-40aa-89bc-3bddcdff28e1" providerId="ADAL" clId="{A0243B89-686D-453A-A747-2294020AD6FA}" dt="2024-01-07T23:51:49.568" v="7977" actId="165"/>
          <ac:cxnSpMkLst>
            <pc:docMk/>
            <pc:sldMk cId="3706884" sldId="2147473532"/>
            <ac:cxnSpMk id="88" creationId="{F067C135-A361-6D82-7998-19AEC49463CD}"/>
          </ac:cxnSpMkLst>
        </pc:cxnChg>
        <pc:cxnChg chg="mod">
          <ac:chgData name="Talarico, Salvatore" userId="5d77538d-074a-40aa-89bc-3bddcdff28e1" providerId="ADAL" clId="{A0243B89-686D-453A-A747-2294020AD6FA}" dt="2024-01-07T23:51:49.568" v="7977" actId="165"/>
          <ac:cxnSpMkLst>
            <pc:docMk/>
            <pc:sldMk cId="3706884" sldId="2147473532"/>
            <ac:cxnSpMk id="89" creationId="{273DE9BD-9E24-AEF2-23FC-741A1F1B9F41}"/>
          </ac:cxnSpMkLst>
        </pc:cxnChg>
        <pc:cxnChg chg="mod">
          <ac:chgData name="Talarico, Salvatore" userId="5d77538d-074a-40aa-89bc-3bddcdff28e1" providerId="ADAL" clId="{A0243B89-686D-453A-A747-2294020AD6FA}" dt="2024-01-07T23:51:49.568" v="7977" actId="165"/>
          <ac:cxnSpMkLst>
            <pc:docMk/>
            <pc:sldMk cId="3706884" sldId="2147473532"/>
            <ac:cxnSpMk id="90" creationId="{BC1DF33E-5EDA-D5C8-3B9A-8C2E07026AFF}"/>
          </ac:cxnSpMkLst>
        </pc:cxnChg>
        <pc:cxnChg chg="add mod topLvl">
          <ac:chgData name="Talarico, Salvatore" userId="5d77538d-074a-40aa-89bc-3bddcdff28e1" providerId="ADAL" clId="{A0243B89-686D-453A-A747-2294020AD6FA}" dt="2024-01-07T23:51:49.568" v="7977" actId="165"/>
          <ac:cxnSpMkLst>
            <pc:docMk/>
            <pc:sldMk cId="3706884" sldId="2147473532"/>
            <ac:cxnSpMk id="91" creationId="{A9633F14-064E-83BE-0AE8-9BB1E604558E}"/>
          </ac:cxnSpMkLst>
        </pc:cxnChg>
        <pc:cxnChg chg="add mod topLvl">
          <ac:chgData name="Talarico, Salvatore" userId="5d77538d-074a-40aa-89bc-3bddcdff28e1" providerId="ADAL" clId="{A0243B89-686D-453A-A747-2294020AD6FA}" dt="2024-01-07T23:51:49.568" v="7977" actId="165"/>
          <ac:cxnSpMkLst>
            <pc:docMk/>
            <pc:sldMk cId="3706884" sldId="2147473532"/>
            <ac:cxnSpMk id="92" creationId="{9A11FECB-F205-9073-E3F6-ED8789D73253}"/>
          </ac:cxnSpMkLst>
        </pc:cxnChg>
        <pc:cxnChg chg="add del mod">
          <ac:chgData name="Talarico, Salvatore" userId="5d77538d-074a-40aa-89bc-3bddcdff28e1" providerId="ADAL" clId="{A0243B89-686D-453A-A747-2294020AD6FA}" dt="2024-01-07T23:46:51.465" v="7864" actId="478"/>
          <ac:cxnSpMkLst>
            <pc:docMk/>
            <pc:sldMk cId="3706884" sldId="2147473532"/>
            <ac:cxnSpMk id="98" creationId="{214C8018-E188-CF49-EC73-381A20F413AB}"/>
          </ac:cxnSpMkLst>
        </pc:cxnChg>
        <pc:cxnChg chg="mod">
          <ac:chgData name="Talarico, Salvatore" userId="5d77538d-074a-40aa-89bc-3bddcdff28e1" providerId="ADAL" clId="{A0243B89-686D-453A-A747-2294020AD6FA}" dt="2024-01-07T23:48:44.787" v="7929"/>
          <ac:cxnSpMkLst>
            <pc:docMk/>
            <pc:sldMk cId="3706884" sldId="2147473532"/>
            <ac:cxnSpMk id="102" creationId="{370F9DFF-E12F-48AB-6820-D01AC3C17E51}"/>
          </ac:cxnSpMkLst>
        </pc:cxnChg>
        <pc:cxnChg chg="mod">
          <ac:chgData name="Talarico, Salvatore" userId="5d77538d-074a-40aa-89bc-3bddcdff28e1" providerId="ADAL" clId="{A0243B89-686D-453A-A747-2294020AD6FA}" dt="2024-01-07T23:48:44.787" v="7929"/>
          <ac:cxnSpMkLst>
            <pc:docMk/>
            <pc:sldMk cId="3706884" sldId="2147473532"/>
            <ac:cxnSpMk id="104" creationId="{9B8954C0-269F-A971-FF73-D8BF4D1F2579}"/>
          </ac:cxnSpMkLst>
        </pc:cxnChg>
        <pc:cxnChg chg="mod">
          <ac:chgData name="Talarico, Salvatore" userId="5d77538d-074a-40aa-89bc-3bddcdff28e1" providerId="ADAL" clId="{A0243B89-686D-453A-A747-2294020AD6FA}" dt="2024-01-07T23:48:44.787" v="7929"/>
          <ac:cxnSpMkLst>
            <pc:docMk/>
            <pc:sldMk cId="3706884" sldId="2147473532"/>
            <ac:cxnSpMk id="105" creationId="{106EF843-C7B6-D9C2-1DB0-493B4715B7F5}"/>
          </ac:cxnSpMkLst>
        </pc:cxnChg>
        <pc:cxnChg chg="mod">
          <ac:chgData name="Talarico, Salvatore" userId="5d77538d-074a-40aa-89bc-3bddcdff28e1" providerId="ADAL" clId="{A0243B89-686D-453A-A747-2294020AD6FA}" dt="2024-01-07T23:48:44.787" v="7929"/>
          <ac:cxnSpMkLst>
            <pc:docMk/>
            <pc:sldMk cId="3706884" sldId="2147473532"/>
            <ac:cxnSpMk id="106" creationId="{EC404C75-0800-4E60-CDF5-CD1CEF67FEE7}"/>
          </ac:cxnSpMkLst>
        </pc:cxnChg>
        <pc:cxnChg chg="mod">
          <ac:chgData name="Talarico, Salvatore" userId="5d77538d-074a-40aa-89bc-3bddcdff28e1" providerId="ADAL" clId="{A0243B89-686D-453A-A747-2294020AD6FA}" dt="2024-01-07T23:48:57.353" v="7933" actId="478"/>
          <ac:cxnSpMkLst>
            <pc:docMk/>
            <pc:sldMk cId="3706884" sldId="2147473532"/>
            <ac:cxnSpMk id="107" creationId="{0C2229F0-3489-8009-4D24-A1BA97B0AB65}"/>
          </ac:cxnSpMkLst>
        </pc:cxnChg>
        <pc:cxnChg chg="add del mod">
          <ac:chgData name="Talarico, Salvatore" userId="5d77538d-074a-40aa-89bc-3bddcdff28e1" providerId="ADAL" clId="{A0243B89-686D-453A-A747-2294020AD6FA}" dt="2024-01-07T23:48:57.353" v="7933" actId="478"/>
          <ac:cxnSpMkLst>
            <pc:docMk/>
            <pc:sldMk cId="3706884" sldId="2147473532"/>
            <ac:cxnSpMk id="108" creationId="{4F3D16E4-ED72-816D-A9FD-F9DB4BE9203E}"/>
          </ac:cxnSpMkLst>
        </pc:cxnChg>
        <pc:cxnChg chg="add mod">
          <ac:chgData name="Talarico, Salvatore" userId="5d77538d-074a-40aa-89bc-3bddcdff28e1" providerId="ADAL" clId="{A0243B89-686D-453A-A747-2294020AD6FA}" dt="2024-01-07T23:51:07.875" v="7972" actId="1076"/>
          <ac:cxnSpMkLst>
            <pc:docMk/>
            <pc:sldMk cId="3706884" sldId="2147473532"/>
            <ac:cxnSpMk id="111" creationId="{C62DFCCF-81A3-74BB-65CE-D8945755A7F5}"/>
          </ac:cxnSpMkLst>
        </pc:cxnChg>
        <pc:cxnChg chg="add mod">
          <ac:chgData name="Talarico, Salvatore" userId="5d77538d-074a-40aa-89bc-3bddcdff28e1" providerId="ADAL" clId="{A0243B89-686D-453A-A747-2294020AD6FA}" dt="2024-01-07T23:50:25.578" v="7949" actId="1076"/>
          <ac:cxnSpMkLst>
            <pc:docMk/>
            <pc:sldMk cId="3706884" sldId="2147473532"/>
            <ac:cxnSpMk id="113" creationId="{8CA69B32-90B8-1E04-DEAF-81211CD5E423}"/>
          </ac:cxnSpMkLst>
        </pc:cxnChg>
        <pc:cxnChg chg="add del mod">
          <ac:chgData name="Talarico, Salvatore" userId="5d77538d-074a-40aa-89bc-3bddcdff28e1" providerId="ADAL" clId="{A0243B89-686D-453A-A747-2294020AD6FA}" dt="2024-01-07T23:50:36.619" v="7952" actId="478"/>
          <ac:cxnSpMkLst>
            <pc:docMk/>
            <pc:sldMk cId="3706884" sldId="2147473532"/>
            <ac:cxnSpMk id="115" creationId="{1BA6CD0E-ABB7-5628-527B-38974CE138DD}"/>
          </ac:cxnSpMkLst>
        </pc:cxnChg>
        <pc:cxnChg chg="add mod">
          <ac:chgData name="Talarico, Salvatore" userId="5d77538d-074a-40aa-89bc-3bddcdff28e1" providerId="ADAL" clId="{A0243B89-686D-453A-A747-2294020AD6FA}" dt="2024-01-07T23:52:34.341" v="7985" actId="14100"/>
          <ac:cxnSpMkLst>
            <pc:docMk/>
            <pc:sldMk cId="3706884" sldId="2147473532"/>
            <ac:cxnSpMk id="117" creationId="{E53FEFC5-114D-20E8-4D78-CCC40CF0D513}"/>
          </ac:cxnSpMkLst>
        </pc:cxnChg>
      </pc:sldChg>
      <pc:sldChg chg="addSp delSp modSp add mod ord">
        <pc:chgData name="Talarico, Salvatore" userId="5d77538d-074a-40aa-89bc-3bddcdff28e1" providerId="ADAL" clId="{A0243B89-686D-453A-A747-2294020AD6FA}" dt="2024-01-08T01:55:51.387" v="11336" actId="20577"/>
        <pc:sldMkLst>
          <pc:docMk/>
          <pc:sldMk cId="688177616" sldId="2147473533"/>
        </pc:sldMkLst>
        <pc:spChg chg="mod">
          <ac:chgData name="Talarico, Salvatore" userId="5d77538d-074a-40aa-89bc-3bddcdff28e1" providerId="ADAL" clId="{A0243B89-686D-453A-A747-2294020AD6FA}" dt="2024-01-08T01:07:46.090" v="9883" actId="5793"/>
          <ac:spMkLst>
            <pc:docMk/>
            <pc:sldMk cId="688177616" sldId="2147473533"/>
            <ac:spMk id="2" creationId="{2325D561-9CA3-E984-2BBC-75BDDBF09AB0}"/>
          </ac:spMkLst>
        </pc:spChg>
        <pc:spChg chg="add mod">
          <ac:chgData name="Talarico, Salvatore" userId="5d77538d-074a-40aa-89bc-3bddcdff28e1" providerId="ADAL" clId="{A0243B89-686D-453A-A747-2294020AD6FA}" dt="2024-01-08T00:40:43.979" v="9514" actId="207"/>
          <ac:spMkLst>
            <pc:docMk/>
            <pc:sldMk cId="688177616" sldId="2147473533"/>
            <ac:spMk id="5" creationId="{3A53D8B0-D604-14E7-69F6-5F5FCF9496E2}"/>
          </ac:spMkLst>
        </pc:spChg>
        <pc:spChg chg="mod">
          <ac:chgData name="Talarico, Salvatore" userId="5d77538d-074a-40aa-89bc-3bddcdff28e1" providerId="ADAL" clId="{A0243B89-686D-453A-A747-2294020AD6FA}" dt="2024-01-08T01:55:51.387" v="11336" actId="20577"/>
          <ac:spMkLst>
            <pc:docMk/>
            <pc:sldMk cId="688177616" sldId="2147473533"/>
            <ac:spMk id="7" creationId="{54D2B4B6-9047-7BFB-E73B-3BA0FD6B84C2}"/>
          </ac:spMkLst>
        </pc:spChg>
        <pc:spChg chg="del">
          <ac:chgData name="Talarico, Salvatore" userId="5d77538d-074a-40aa-89bc-3bddcdff28e1" providerId="ADAL" clId="{A0243B89-686D-453A-A747-2294020AD6FA}" dt="2024-01-08T00:21:55.150" v="9214" actId="478"/>
          <ac:spMkLst>
            <pc:docMk/>
            <pc:sldMk cId="688177616" sldId="2147473533"/>
            <ac:spMk id="11" creationId="{269EADEE-4EBB-C4AF-8A24-2081FB76177D}"/>
          </ac:spMkLst>
        </pc:spChg>
        <pc:spChg chg="add mod">
          <ac:chgData name="Talarico, Salvatore" userId="5d77538d-074a-40aa-89bc-3bddcdff28e1" providerId="ADAL" clId="{A0243B89-686D-453A-A747-2294020AD6FA}" dt="2024-01-08T00:42:11.096" v="9590" actId="207"/>
          <ac:spMkLst>
            <pc:docMk/>
            <pc:sldMk cId="688177616" sldId="2147473533"/>
            <ac:spMk id="21" creationId="{61679A2B-4B05-F319-3778-5041ADF0B0E5}"/>
          </ac:spMkLst>
        </pc:spChg>
        <pc:spChg chg="add mod">
          <ac:chgData name="Talarico, Salvatore" userId="5d77538d-074a-40aa-89bc-3bddcdff28e1" providerId="ADAL" clId="{A0243B89-686D-453A-A747-2294020AD6FA}" dt="2024-01-08T00:40:36.809" v="9513" actId="207"/>
          <ac:spMkLst>
            <pc:docMk/>
            <pc:sldMk cId="688177616" sldId="2147473533"/>
            <ac:spMk id="23" creationId="{BF2C0704-4B17-5B8E-3416-4D74091AC3B9}"/>
          </ac:spMkLst>
        </pc:spChg>
        <pc:spChg chg="add mod">
          <ac:chgData name="Talarico, Salvatore" userId="5d77538d-074a-40aa-89bc-3bddcdff28e1" providerId="ADAL" clId="{A0243B89-686D-453A-A747-2294020AD6FA}" dt="2024-01-08T00:40:36.809" v="9513" actId="207"/>
          <ac:spMkLst>
            <pc:docMk/>
            <pc:sldMk cId="688177616" sldId="2147473533"/>
            <ac:spMk id="24" creationId="{6AC21531-8500-CD20-8909-D91EBBA4D075}"/>
          </ac:spMkLst>
        </pc:spChg>
        <pc:spChg chg="add mod">
          <ac:chgData name="Talarico, Salvatore" userId="5d77538d-074a-40aa-89bc-3bddcdff28e1" providerId="ADAL" clId="{A0243B89-686D-453A-A747-2294020AD6FA}" dt="2024-01-08T00:40:36.809" v="9513" actId="207"/>
          <ac:spMkLst>
            <pc:docMk/>
            <pc:sldMk cId="688177616" sldId="2147473533"/>
            <ac:spMk id="25" creationId="{EAE1106F-0031-0478-77EF-0BD8A7CE6ABC}"/>
          </ac:spMkLst>
        </pc:spChg>
        <pc:spChg chg="add mod">
          <ac:chgData name="Talarico, Salvatore" userId="5d77538d-074a-40aa-89bc-3bddcdff28e1" providerId="ADAL" clId="{A0243B89-686D-453A-A747-2294020AD6FA}" dt="2024-01-08T00:40:36.809" v="9513" actId="207"/>
          <ac:spMkLst>
            <pc:docMk/>
            <pc:sldMk cId="688177616" sldId="2147473533"/>
            <ac:spMk id="26" creationId="{B27A6A9C-3FCB-2F70-C985-288C4B6B25AA}"/>
          </ac:spMkLst>
        </pc:spChg>
        <pc:spChg chg="add mod">
          <ac:chgData name="Talarico, Salvatore" userId="5d77538d-074a-40aa-89bc-3bddcdff28e1" providerId="ADAL" clId="{A0243B89-686D-453A-A747-2294020AD6FA}" dt="2024-01-08T00:40:36.809" v="9513" actId="207"/>
          <ac:spMkLst>
            <pc:docMk/>
            <pc:sldMk cId="688177616" sldId="2147473533"/>
            <ac:spMk id="27" creationId="{C5CE4FFC-C24C-C631-CFD6-D7AAECFA9A9A}"/>
          </ac:spMkLst>
        </pc:spChg>
        <pc:spChg chg="add mod">
          <ac:chgData name="Talarico, Salvatore" userId="5d77538d-074a-40aa-89bc-3bddcdff28e1" providerId="ADAL" clId="{A0243B89-686D-453A-A747-2294020AD6FA}" dt="2024-01-08T00:40:36.809" v="9513" actId="207"/>
          <ac:spMkLst>
            <pc:docMk/>
            <pc:sldMk cId="688177616" sldId="2147473533"/>
            <ac:spMk id="28" creationId="{1453F2FD-CF6B-F892-F63A-CB365CD8C97E}"/>
          </ac:spMkLst>
        </pc:spChg>
        <pc:spChg chg="add mod">
          <ac:chgData name="Talarico, Salvatore" userId="5d77538d-074a-40aa-89bc-3bddcdff28e1" providerId="ADAL" clId="{A0243B89-686D-453A-A747-2294020AD6FA}" dt="2024-01-08T00:40:36.809" v="9513" actId="207"/>
          <ac:spMkLst>
            <pc:docMk/>
            <pc:sldMk cId="688177616" sldId="2147473533"/>
            <ac:spMk id="29" creationId="{5259644C-72E8-7FF8-1208-DD0AE37E1230}"/>
          </ac:spMkLst>
        </pc:spChg>
        <pc:spChg chg="add mod">
          <ac:chgData name="Talarico, Salvatore" userId="5d77538d-074a-40aa-89bc-3bddcdff28e1" providerId="ADAL" clId="{A0243B89-686D-453A-A747-2294020AD6FA}" dt="2024-01-08T00:40:36.809" v="9513" actId="207"/>
          <ac:spMkLst>
            <pc:docMk/>
            <pc:sldMk cId="688177616" sldId="2147473533"/>
            <ac:spMk id="30" creationId="{F03677F1-BB37-06B4-EF5D-4707AC0EBA29}"/>
          </ac:spMkLst>
        </pc:spChg>
        <pc:spChg chg="add mod">
          <ac:chgData name="Talarico, Salvatore" userId="5d77538d-074a-40aa-89bc-3bddcdff28e1" providerId="ADAL" clId="{A0243B89-686D-453A-A747-2294020AD6FA}" dt="2024-01-08T00:40:36.809" v="9513" actId="207"/>
          <ac:spMkLst>
            <pc:docMk/>
            <pc:sldMk cId="688177616" sldId="2147473533"/>
            <ac:spMk id="31" creationId="{CC65155B-2611-5F41-F5D9-FC1ADC169EFF}"/>
          </ac:spMkLst>
        </pc:spChg>
        <pc:spChg chg="add mod">
          <ac:chgData name="Talarico, Salvatore" userId="5d77538d-074a-40aa-89bc-3bddcdff28e1" providerId="ADAL" clId="{A0243B89-686D-453A-A747-2294020AD6FA}" dt="2024-01-08T00:40:36.809" v="9513" actId="207"/>
          <ac:spMkLst>
            <pc:docMk/>
            <pc:sldMk cId="688177616" sldId="2147473533"/>
            <ac:spMk id="32" creationId="{B3AE357A-5C43-7854-A788-CF4A37668296}"/>
          </ac:spMkLst>
        </pc:spChg>
        <pc:spChg chg="add mod">
          <ac:chgData name="Talarico, Salvatore" userId="5d77538d-074a-40aa-89bc-3bddcdff28e1" providerId="ADAL" clId="{A0243B89-686D-453A-A747-2294020AD6FA}" dt="2024-01-08T00:40:36.809" v="9513" actId="207"/>
          <ac:spMkLst>
            <pc:docMk/>
            <pc:sldMk cId="688177616" sldId="2147473533"/>
            <ac:spMk id="33" creationId="{42EB5BB6-1016-CC16-F019-727103359FE4}"/>
          </ac:spMkLst>
        </pc:spChg>
        <pc:spChg chg="add mod">
          <ac:chgData name="Talarico, Salvatore" userId="5d77538d-074a-40aa-89bc-3bddcdff28e1" providerId="ADAL" clId="{A0243B89-686D-453A-A747-2294020AD6FA}" dt="2024-01-08T00:40:36.809" v="9513" actId="207"/>
          <ac:spMkLst>
            <pc:docMk/>
            <pc:sldMk cId="688177616" sldId="2147473533"/>
            <ac:spMk id="34" creationId="{4797EF3B-545A-396D-B8D5-AE463CE00BA3}"/>
          </ac:spMkLst>
        </pc:spChg>
        <pc:spChg chg="add mod">
          <ac:chgData name="Talarico, Salvatore" userId="5d77538d-074a-40aa-89bc-3bddcdff28e1" providerId="ADAL" clId="{A0243B89-686D-453A-A747-2294020AD6FA}" dt="2024-01-08T00:40:36.809" v="9513" actId="207"/>
          <ac:spMkLst>
            <pc:docMk/>
            <pc:sldMk cId="688177616" sldId="2147473533"/>
            <ac:spMk id="35" creationId="{1C6CF4F1-DD24-A4DB-4685-F62752E0E851}"/>
          </ac:spMkLst>
        </pc:spChg>
        <pc:spChg chg="add mod">
          <ac:chgData name="Talarico, Salvatore" userId="5d77538d-074a-40aa-89bc-3bddcdff28e1" providerId="ADAL" clId="{A0243B89-686D-453A-A747-2294020AD6FA}" dt="2024-01-08T00:40:36.809" v="9513" actId="207"/>
          <ac:spMkLst>
            <pc:docMk/>
            <pc:sldMk cId="688177616" sldId="2147473533"/>
            <ac:spMk id="36" creationId="{D586AFB0-98C3-AF61-3BC0-F85F7C57196A}"/>
          </ac:spMkLst>
        </pc:spChg>
        <pc:spChg chg="add mod">
          <ac:chgData name="Talarico, Salvatore" userId="5d77538d-074a-40aa-89bc-3bddcdff28e1" providerId="ADAL" clId="{A0243B89-686D-453A-A747-2294020AD6FA}" dt="2024-01-08T00:40:36.809" v="9513" actId="207"/>
          <ac:spMkLst>
            <pc:docMk/>
            <pc:sldMk cId="688177616" sldId="2147473533"/>
            <ac:spMk id="37" creationId="{91EE289D-7615-C759-3F67-7FFD1C996768}"/>
          </ac:spMkLst>
        </pc:spChg>
        <pc:spChg chg="add mod">
          <ac:chgData name="Talarico, Salvatore" userId="5d77538d-074a-40aa-89bc-3bddcdff28e1" providerId="ADAL" clId="{A0243B89-686D-453A-A747-2294020AD6FA}" dt="2024-01-08T00:40:36.809" v="9513" actId="207"/>
          <ac:spMkLst>
            <pc:docMk/>
            <pc:sldMk cId="688177616" sldId="2147473533"/>
            <ac:spMk id="38" creationId="{6F108AAB-09AE-C937-884F-D10A1BE9485B}"/>
          </ac:spMkLst>
        </pc:spChg>
        <pc:spChg chg="add mod">
          <ac:chgData name="Talarico, Salvatore" userId="5d77538d-074a-40aa-89bc-3bddcdff28e1" providerId="ADAL" clId="{A0243B89-686D-453A-A747-2294020AD6FA}" dt="2024-01-08T00:40:36.809" v="9513" actId="207"/>
          <ac:spMkLst>
            <pc:docMk/>
            <pc:sldMk cId="688177616" sldId="2147473533"/>
            <ac:spMk id="39" creationId="{7EF90A67-56B8-94CF-F9B9-C5DE3B3FADAD}"/>
          </ac:spMkLst>
        </pc:spChg>
        <pc:spChg chg="add mod">
          <ac:chgData name="Talarico, Salvatore" userId="5d77538d-074a-40aa-89bc-3bddcdff28e1" providerId="ADAL" clId="{A0243B89-686D-453A-A747-2294020AD6FA}" dt="2024-01-08T00:40:36.809" v="9513" actId="207"/>
          <ac:spMkLst>
            <pc:docMk/>
            <pc:sldMk cId="688177616" sldId="2147473533"/>
            <ac:spMk id="40" creationId="{A14524C3-0AE1-4B07-0905-48A5110F3DB8}"/>
          </ac:spMkLst>
        </pc:spChg>
        <pc:spChg chg="add mod">
          <ac:chgData name="Talarico, Salvatore" userId="5d77538d-074a-40aa-89bc-3bddcdff28e1" providerId="ADAL" clId="{A0243B89-686D-453A-A747-2294020AD6FA}" dt="2024-01-08T00:40:36.809" v="9513" actId="207"/>
          <ac:spMkLst>
            <pc:docMk/>
            <pc:sldMk cId="688177616" sldId="2147473533"/>
            <ac:spMk id="41" creationId="{331D4CC9-3D88-F0A7-63E3-A4729C74ABB1}"/>
          </ac:spMkLst>
        </pc:spChg>
        <pc:spChg chg="add mod">
          <ac:chgData name="Talarico, Salvatore" userId="5d77538d-074a-40aa-89bc-3bddcdff28e1" providerId="ADAL" clId="{A0243B89-686D-453A-A747-2294020AD6FA}" dt="2024-01-08T00:40:36.809" v="9513" actId="207"/>
          <ac:spMkLst>
            <pc:docMk/>
            <pc:sldMk cId="688177616" sldId="2147473533"/>
            <ac:spMk id="42" creationId="{B328DA0E-45F6-0F28-0A6F-A7D17B434CCC}"/>
          </ac:spMkLst>
        </pc:spChg>
        <pc:spChg chg="add mod">
          <ac:chgData name="Talarico, Salvatore" userId="5d77538d-074a-40aa-89bc-3bddcdff28e1" providerId="ADAL" clId="{A0243B89-686D-453A-A747-2294020AD6FA}" dt="2024-01-08T00:40:36.809" v="9513" actId="207"/>
          <ac:spMkLst>
            <pc:docMk/>
            <pc:sldMk cId="688177616" sldId="2147473533"/>
            <ac:spMk id="43" creationId="{9E32C458-B7C5-D231-0C15-A331DB0126A0}"/>
          </ac:spMkLst>
        </pc:spChg>
        <pc:spChg chg="add mod">
          <ac:chgData name="Talarico, Salvatore" userId="5d77538d-074a-40aa-89bc-3bddcdff28e1" providerId="ADAL" clId="{A0243B89-686D-453A-A747-2294020AD6FA}" dt="2024-01-08T00:40:36.809" v="9513" actId="207"/>
          <ac:spMkLst>
            <pc:docMk/>
            <pc:sldMk cId="688177616" sldId="2147473533"/>
            <ac:spMk id="44" creationId="{E7874061-C7DF-84C1-787D-2AA40FCEF978}"/>
          </ac:spMkLst>
        </pc:spChg>
        <pc:spChg chg="add mod">
          <ac:chgData name="Talarico, Salvatore" userId="5d77538d-074a-40aa-89bc-3bddcdff28e1" providerId="ADAL" clId="{A0243B89-686D-453A-A747-2294020AD6FA}" dt="2024-01-08T00:40:36.809" v="9513" actId="207"/>
          <ac:spMkLst>
            <pc:docMk/>
            <pc:sldMk cId="688177616" sldId="2147473533"/>
            <ac:spMk id="45" creationId="{11A22D40-FDA5-FB88-EFC7-DAF600BAC0D8}"/>
          </ac:spMkLst>
        </pc:spChg>
        <pc:spChg chg="add mod">
          <ac:chgData name="Talarico, Salvatore" userId="5d77538d-074a-40aa-89bc-3bddcdff28e1" providerId="ADAL" clId="{A0243B89-686D-453A-A747-2294020AD6FA}" dt="2024-01-08T00:40:36.809" v="9513" actId="207"/>
          <ac:spMkLst>
            <pc:docMk/>
            <pc:sldMk cId="688177616" sldId="2147473533"/>
            <ac:spMk id="46" creationId="{41D0D5EA-104A-795B-6027-5DDDB1D32351}"/>
          </ac:spMkLst>
        </pc:spChg>
        <pc:spChg chg="add mod">
          <ac:chgData name="Talarico, Salvatore" userId="5d77538d-074a-40aa-89bc-3bddcdff28e1" providerId="ADAL" clId="{A0243B89-686D-453A-A747-2294020AD6FA}" dt="2024-01-08T00:40:36.809" v="9513" actId="207"/>
          <ac:spMkLst>
            <pc:docMk/>
            <pc:sldMk cId="688177616" sldId="2147473533"/>
            <ac:spMk id="47" creationId="{940E220C-35EF-F9E4-DE5A-BFFE06078E66}"/>
          </ac:spMkLst>
        </pc:spChg>
        <pc:spChg chg="add mod">
          <ac:chgData name="Talarico, Salvatore" userId="5d77538d-074a-40aa-89bc-3bddcdff28e1" providerId="ADAL" clId="{A0243B89-686D-453A-A747-2294020AD6FA}" dt="2024-01-08T00:40:36.809" v="9513" actId="207"/>
          <ac:spMkLst>
            <pc:docMk/>
            <pc:sldMk cId="688177616" sldId="2147473533"/>
            <ac:spMk id="48" creationId="{2C79CB08-056C-ACF3-C46E-C74C9C8C8A41}"/>
          </ac:spMkLst>
        </pc:spChg>
        <pc:spChg chg="add mod">
          <ac:chgData name="Talarico, Salvatore" userId="5d77538d-074a-40aa-89bc-3bddcdff28e1" providerId="ADAL" clId="{A0243B89-686D-453A-A747-2294020AD6FA}" dt="2024-01-08T00:40:36.809" v="9513" actId="207"/>
          <ac:spMkLst>
            <pc:docMk/>
            <pc:sldMk cId="688177616" sldId="2147473533"/>
            <ac:spMk id="49" creationId="{E72913A6-6554-9227-9183-7AD43E718ECD}"/>
          </ac:spMkLst>
        </pc:spChg>
        <pc:spChg chg="add mod">
          <ac:chgData name="Talarico, Salvatore" userId="5d77538d-074a-40aa-89bc-3bddcdff28e1" providerId="ADAL" clId="{A0243B89-686D-453A-A747-2294020AD6FA}" dt="2024-01-08T00:40:36.809" v="9513" actId="207"/>
          <ac:spMkLst>
            <pc:docMk/>
            <pc:sldMk cId="688177616" sldId="2147473533"/>
            <ac:spMk id="50" creationId="{EF8ECD2E-B952-0BFD-578F-09167BCBC76B}"/>
          </ac:spMkLst>
        </pc:spChg>
        <pc:spChg chg="add mod">
          <ac:chgData name="Talarico, Salvatore" userId="5d77538d-074a-40aa-89bc-3bddcdff28e1" providerId="ADAL" clId="{A0243B89-686D-453A-A747-2294020AD6FA}" dt="2024-01-08T00:40:36.809" v="9513" actId="207"/>
          <ac:spMkLst>
            <pc:docMk/>
            <pc:sldMk cId="688177616" sldId="2147473533"/>
            <ac:spMk id="51" creationId="{806AFD32-EADE-A84F-D182-EC57CE4E8007}"/>
          </ac:spMkLst>
        </pc:spChg>
        <pc:spChg chg="add mod">
          <ac:chgData name="Talarico, Salvatore" userId="5d77538d-074a-40aa-89bc-3bddcdff28e1" providerId="ADAL" clId="{A0243B89-686D-453A-A747-2294020AD6FA}" dt="2024-01-08T00:40:36.809" v="9513" actId="207"/>
          <ac:spMkLst>
            <pc:docMk/>
            <pc:sldMk cId="688177616" sldId="2147473533"/>
            <ac:spMk id="52" creationId="{A6C20E8D-2FA0-1C6A-AD4C-D514E4B592EF}"/>
          </ac:spMkLst>
        </pc:spChg>
        <pc:spChg chg="add mod">
          <ac:chgData name="Talarico, Salvatore" userId="5d77538d-074a-40aa-89bc-3bddcdff28e1" providerId="ADAL" clId="{A0243B89-686D-453A-A747-2294020AD6FA}" dt="2024-01-08T00:40:36.809" v="9513" actId="207"/>
          <ac:spMkLst>
            <pc:docMk/>
            <pc:sldMk cId="688177616" sldId="2147473533"/>
            <ac:spMk id="53" creationId="{8F9EBCD4-857C-29B8-12AD-96776027D5B9}"/>
          </ac:spMkLst>
        </pc:spChg>
        <pc:spChg chg="add mod">
          <ac:chgData name="Talarico, Salvatore" userId="5d77538d-074a-40aa-89bc-3bddcdff28e1" providerId="ADAL" clId="{A0243B89-686D-453A-A747-2294020AD6FA}" dt="2024-01-08T00:40:36.809" v="9513" actId="207"/>
          <ac:spMkLst>
            <pc:docMk/>
            <pc:sldMk cId="688177616" sldId="2147473533"/>
            <ac:spMk id="54" creationId="{7CF88EB1-9AF1-3025-77B3-6E692A38A26D}"/>
          </ac:spMkLst>
        </pc:spChg>
        <pc:spChg chg="add mod">
          <ac:chgData name="Talarico, Salvatore" userId="5d77538d-074a-40aa-89bc-3bddcdff28e1" providerId="ADAL" clId="{A0243B89-686D-453A-A747-2294020AD6FA}" dt="2024-01-08T00:40:36.809" v="9513" actId="207"/>
          <ac:spMkLst>
            <pc:docMk/>
            <pc:sldMk cId="688177616" sldId="2147473533"/>
            <ac:spMk id="55" creationId="{B547B75F-FEB4-C13B-017C-897EE117EE1F}"/>
          </ac:spMkLst>
        </pc:spChg>
        <pc:spChg chg="add mod">
          <ac:chgData name="Talarico, Salvatore" userId="5d77538d-074a-40aa-89bc-3bddcdff28e1" providerId="ADAL" clId="{A0243B89-686D-453A-A747-2294020AD6FA}" dt="2024-01-08T00:40:36.809" v="9513" actId="207"/>
          <ac:spMkLst>
            <pc:docMk/>
            <pc:sldMk cId="688177616" sldId="2147473533"/>
            <ac:spMk id="56" creationId="{4CCAECA4-156F-7AED-1257-F4BE7A5AB13F}"/>
          </ac:spMkLst>
        </pc:spChg>
        <pc:spChg chg="add mod">
          <ac:chgData name="Talarico, Salvatore" userId="5d77538d-074a-40aa-89bc-3bddcdff28e1" providerId="ADAL" clId="{A0243B89-686D-453A-A747-2294020AD6FA}" dt="2024-01-08T00:40:36.809" v="9513" actId="207"/>
          <ac:spMkLst>
            <pc:docMk/>
            <pc:sldMk cId="688177616" sldId="2147473533"/>
            <ac:spMk id="57" creationId="{728A3A0B-76A4-F8CD-27DB-20B7A6736A50}"/>
          </ac:spMkLst>
        </pc:spChg>
        <pc:spChg chg="add mod">
          <ac:chgData name="Talarico, Salvatore" userId="5d77538d-074a-40aa-89bc-3bddcdff28e1" providerId="ADAL" clId="{A0243B89-686D-453A-A747-2294020AD6FA}" dt="2024-01-08T00:40:36.809" v="9513" actId="207"/>
          <ac:spMkLst>
            <pc:docMk/>
            <pc:sldMk cId="688177616" sldId="2147473533"/>
            <ac:spMk id="58" creationId="{3BC25488-251B-F364-C504-42D4C9B3D1CB}"/>
          </ac:spMkLst>
        </pc:spChg>
        <pc:spChg chg="add mod">
          <ac:chgData name="Talarico, Salvatore" userId="5d77538d-074a-40aa-89bc-3bddcdff28e1" providerId="ADAL" clId="{A0243B89-686D-453A-A747-2294020AD6FA}" dt="2024-01-08T00:40:36.809" v="9513" actId="207"/>
          <ac:spMkLst>
            <pc:docMk/>
            <pc:sldMk cId="688177616" sldId="2147473533"/>
            <ac:spMk id="59" creationId="{2AA0C0C9-1DE1-88CB-9647-1AD05F642686}"/>
          </ac:spMkLst>
        </pc:spChg>
        <pc:spChg chg="add mod">
          <ac:chgData name="Talarico, Salvatore" userId="5d77538d-074a-40aa-89bc-3bddcdff28e1" providerId="ADAL" clId="{A0243B89-686D-453A-A747-2294020AD6FA}" dt="2024-01-08T00:40:36.809" v="9513" actId="207"/>
          <ac:spMkLst>
            <pc:docMk/>
            <pc:sldMk cId="688177616" sldId="2147473533"/>
            <ac:spMk id="60" creationId="{6E05A81C-6EE0-C512-6289-304CA08F8314}"/>
          </ac:spMkLst>
        </pc:spChg>
        <pc:spChg chg="add mod">
          <ac:chgData name="Talarico, Salvatore" userId="5d77538d-074a-40aa-89bc-3bddcdff28e1" providerId="ADAL" clId="{A0243B89-686D-453A-A747-2294020AD6FA}" dt="2024-01-08T00:40:36.809" v="9513" actId="207"/>
          <ac:spMkLst>
            <pc:docMk/>
            <pc:sldMk cId="688177616" sldId="2147473533"/>
            <ac:spMk id="61" creationId="{87340AD2-FEF3-BFD7-7532-DBEDD4CE02E5}"/>
          </ac:spMkLst>
        </pc:spChg>
        <pc:spChg chg="add mod">
          <ac:chgData name="Talarico, Salvatore" userId="5d77538d-074a-40aa-89bc-3bddcdff28e1" providerId="ADAL" clId="{A0243B89-686D-453A-A747-2294020AD6FA}" dt="2024-01-08T00:40:36.809" v="9513" actId="207"/>
          <ac:spMkLst>
            <pc:docMk/>
            <pc:sldMk cId="688177616" sldId="2147473533"/>
            <ac:spMk id="62" creationId="{14350EDB-46CC-80A1-C202-A70C2C606C5B}"/>
          </ac:spMkLst>
        </pc:spChg>
        <pc:spChg chg="add mod">
          <ac:chgData name="Talarico, Salvatore" userId="5d77538d-074a-40aa-89bc-3bddcdff28e1" providerId="ADAL" clId="{A0243B89-686D-453A-A747-2294020AD6FA}" dt="2024-01-08T00:40:36.809" v="9513" actId="207"/>
          <ac:spMkLst>
            <pc:docMk/>
            <pc:sldMk cId="688177616" sldId="2147473533"/>
            <ac:spMk id="63" creationId="{E812F19C-DC00-75B0-BE40-BA859EAA6613}"/>
          </ac:spMkLst>
        </pc:spChg>
        <pc:spChg chg="add mod">
          <ac:chgData name="Talarico, Salvatore" userId="5d77538d-074a-40aa-89bc-3bddcdff28e1" providerId="ADAL" clId="{A0243B89-686D-453A-A747-2294020AD6FA}" dt="2024-01-08T00:40:36.809" v="9513" actId="207"/>
          <ac:spMkLst>
            <pc:docMk/>
            <pc:sldMk cId="688177616" sldId="2147473533"/>
            <ac:spMk id="64" creationId="{48EAFDE6-B2F7-19F0-3E18-D32EDE89703F}"/>
          </ac:spMkLst>
        </pc:spChg>
        <pc:spChg chg="add mod">
          <ac:chgData name="Talarico, Salvatore" userId="5d77538d-074a-40aa-89bc-3bddcdff28e1" providerId="ADAL" clId="{A0243B89-686D-453A-A747-2294020AD6FA}" dt="2024-01-08T00:40:36.809" v="9513" actId="207"/>
          <ac:spMkLst>
            <pc:docMk/>
            <pc:sldMk cId="688177616" sldId="2147473533"/>
            <ac:spMk id="65" creationId="{F63A8E2F-9B9D-34B7-9BA5-A3C985A859D4}"/>
          </ac:spMkLst>
        </pc:spChg>
        <pc:spChg chg="add mod">
          <ac:chgData name="Talarico, Salvatore" userId="5d77538d-074a-40aa-89bc-3bddcdff28e1" providerId="ADAL" clId="{A0243B89-686D-453A-A747-2294020AD6FA}" dt="2024-01-08T00:40:36.809" v="9513" actId="207"/>
          <ac:spMkLst>
            <pc:docMk/>
            <pc:sldMk cId="688177616" sldId="2147473533"/>
            <ac:spMk id="66" creationId="{6F3185A6-7E9D-AAF4-4418-ECDF8E64D093}"/>
          </ac:spMkLst>
        </pc:spChg>
        <pc:spChg chg="add mod">
          <ac:chgData name="Talarico, Salvatore" userId="5d77538d-074a-40aa-89bc-3bddcdff28e1" providerId="ADAL" clId="{A0243B89-686D-453A-A747-2294020AD6FA}" dt="2024-01-08T00:40:36.809" v="9513" actId="207"/>
          <ac:spMkLst>
            <pc:docMk/>
            <pc:sldMk cId="688177616" sldId="2147473533"/>
            <ac:spMk id="67" creationId="{FF174660-4DA1-4C44-8ADB-283487A47718}"/>
          </ac:spMkLst>
        </pc:spChg>
        <pc:spChg chg="add mod">
          <ac:chgData name="Talarico, Salvatore" userId="5d77538d-074a-40aa-89bc-3bddcdff28e1" providerId="ADAL" clId="{A0243B89-686D-453A-A747-2294020AD6FA}" dt="2024-01-08T00:40:36.809" v="9513" actId="207"/>
          <ac:spMkLst>
            <pc:docMk/>
            <pc:sldMk cId="688177616" sldId="2147473533"/>
            <ac:spMk id="68" creationId="{B5B07DA6-1060-0A40-DA37-D84CF84FBE81}"/>
          </ac:spMkLst>
        </pc:spChg>
        <pc:spChg chg="add mod">
          <ac:chgData name="Talarico, Salvatore" userId="5d77538d-074a-40aa-89bc-3bddcdff28e1" providerId="ADAL" clId="{A0243B89-686D-453A-A747-2294020AD6FA}" dt="2024-01-08T00:40:36.809" v="9513" actId="207"/>
          <ac:spMkLst>
            <pc:docMk/>
            <pc:sldMk cId="688177616" sldId="2147473533"/>
            <ac:spMk id="69" creationId="{2B420953-730A-8BE4-1110-835935C0C636}"/>
          </ac:spMkLst>
        </pc:spChg>
        <pc:spChg chg="add mod">
          <ac:chgData name="Talarico, Salvatore" userId="5d77538d-074a-40aa-89bc-3bddcdff28e1" providerId="ADAL" clId="{A0243B89-686D-453A-A747-2294020AD6FA}" dt="2024-01-08T00:40:36.809" v="9513" actId="207"/>
          <ac:spMkLst>
            <pc:docMk/>
            <pc:sldMk cId="688177616" sldId="2147473533"/>
            <ac:spMk id="70" creationId="{1AC67ADC-1608-34A8-6140-3244DF7AD9A0}"/>
          </ac:spMkLst>
        </pc:spChg>
        <pc:spChg chg="add mod">
          <ac:chgData name="Talarico, Salvatore" userId="5d77538d-074a-40aa-89bc-3bddcdff28e1" providerId="ADAL" clId="{A0243B89-686D-453A-A747-2294020AD6FA}" dt="2024-01-08T00:40:36.809" v="9513" actId="207"/>
          <ac:spMkLst>
            <pc:docMk/>
            <pc:sldMk cId="688177616" sldId="2147473533"/>
            <ac:spMk id="71" creationId="{843F3B9B-2C26-4D91-AF4F-434ED8E75F43}"/>
          </ac:spMkLst>
        </pc:spChg>
        <pc:spChg chg="add mod">
          <ac:chgData name="Talarico, Salvatore" userId="5d77538d-074a-40aa-89bc-3bddcdff28e1" providerId="ADAL" clId="{A0243B89-686D-453A-A747-2294020AD6FA}" dt="2024-01-08T00:40:36.809" v="9513" actId="207"/>
          <ac:spMkLst>
            <pc:docMk/>
            <pc:sldMk cId="688177616" sldId="2147473533"/>
            <ac:spMk id="72" creationId="{FAF29817-D5CC-34BE-6A1D-0C38346AA4E8}"/>
          </ac:spMkLst>
        </pc:spChg>
        <pc:spChg chg="add mod">
          <ac:chgData name="Talarico, Salvatore" userId="5d77538d-074a-40aa-89bc-3bddcdff28e1" providerId="ADAL" clId="{A0243B89-686D-453A-A747-2294020AD6FA}" dt="2024-01-08T00:40:36.809" v="9513" actId="207"/>
          <ac:spMkLst>
            <pc:docMk/>
            <pc:sldMk cId="688177616" sldId="2147473533"/>
            <ac:spMk id="73" creationId="{38A44560-504B-0523-8A87-87372E6F3542}"/>
          </ac:spMkLst>
        </pc:spChg>
        <pc:spChg chg="add mod">
          <ac:chgData name="Talarico, Salvatore" userId="5d77538d-074a-40aa-89bc-3bddcdff28e1" providerId="ADAL" clId="{A0243B89-686D-453A-A747-2294020AD6FA}" dt="2024-01-08T00:40:36.809" v="9513" actId="207"/>
          <ac:spMkLst>
            <pc:docMk/>
            <pc:sldMk cId="688177616" sldId="2147473533"/>
            <ac:spMk id="74" creationId="{A43AAA0C-2101-E7B2-D99E-8DB8561CABA5}"/>
          </ac:spMkLst>
        </pc:spChg>
        <pc:spChg chg="add mod">
          <ac:chgData name="Talarico, Salvatore" userId="5d77538d-074a-40aa-89bc-3bddcdff28e1" providerId="ADAL" clId="{A0243B89-686D-453A-A747-2294020AD6FA}" dt="2024-01-08T00:40:36.809" v="9513" actId="207"/>
          <ac:spMkLst>
            <pc:docMk/>
            <pc:sldMk cId="688177616" sldId="2147473533"/>
            <ac:spMk id="75" creationId="{18C46893-3E73-0106-261B-9804F5FC5350}"/>
          </ac:spMkLst>
        </pc:spChg>
        <pc:spChg chg="add mod">
          <ac:chgData name="Talarico, Salvatore" userId="5d77538d-074a-40aa-89bc-3bddcdff28e1" providerId="ADAL" clId="{A0243B89-686D-453A-A747-2294020AD6FA}" dt="2024-01-08T00:40:36.809" v="9513" actId="207"/>
          <ac:spMkLst>
            <pc:docMk/>
            <pc:sldMk cId="688177616" sldId="2147473533"/>
            <ac:spMk id="76" creationId="{14E2D562-1B9C-F4A5-D806-95A004E4E76E}"/>
          </ac:spMkLst>
        </pc:spChg>
        <pc:spChg chg="add mod">
          <ac:chgData name="Talarico, Salvatore" userId="5d77538d-074a-40aa-89bc-3bddcdff28e1" providerId="ADAL" clId="{A0243B89-686D-453A-A747-2294020AD6FA}" dt="2024-01-08T00:40:36.809" v="9513" actId="207"/>
          <ac:spMkLst>
            <pc:docMk/>
            <pc:sldMk cId="688177616" sldId="2147473533"/>
            <ac:spMk id="77" creationId="{A13B9456-7705-3149-7A01-28CF69A912BB}"/>
          </ac:spMkLst>
        </pc:spChg>
        <pc:spChg chg="add mod">
          <ac:chgData name="Talarico, Salvatore" userId="5d77538d-074a-40aa-89bc-3bddcdff28e1" providerId="ADAL" clId="{A0243B89-686D-453A-A747-2294020AD6FA}" dt="2024-01-08T00:40:36.809" v="9513" actId="207"/>
          <ac:spMkLst>
            <pc:docMk/>
            <pc:sldMk cId="688177616" sldId="2147473533"/>
            <ac:spMk id="78" creationId="{7E2C2EFD-E9C5-4DE4-BFAC-C57E6BEEC656}"/>
          </ac:spMkLst>
        </pc:spChg>
        <pc:spChg chg="add mod">
          <ac:chgData name="Talarico, Salvatore" userId="5d77538d-074a-40aa-89bc-3bddcdff28e1" providerId="ADAL" clId="{A0243B89-686D-453A-A747-2294020AD6FA}" dt="2024-01-08T00:40:36.809" v="9513" actId="207"/>
          <ac:spMkLst>
            <pc:docMk/>
            <pc:sldMk cId="688177616" sldId="2147473533"/>
            <ac:spMk id="79" creationId="{B8EF9811-E202-93C0-544F-FE2478A263CD}"/>
          </ac:spMkLst>
        </pc:spChg>
        <pc:spChg chg="add mod">
          <ac:chgData name="Talarico, Salvatore" userId="5d77538d-074a-40aa-89bc-3bddcdff28e1" providerId="ADAL" clId="{A0243B89-686D-453A-A747-2294020AD6FA}" dt="2024-01-08T00:40:36.809" v="9513" actId="207"/>
          <ac:spMkLst>
            <pc:docMk/>
            <pc:sldMk cId="688177616" sldId="2147473533"/>
            <ac:spMk id="80" creationId="{6B2C0EE0-F0A2-9B0D-3544-480A0FA84985}"/>
          </ac:spMkLst>
        </pc:spChg>
        <pc:spChg chg="add mod">
          <ac:chgData name="Talarico, Salvatore" userId="5d77538d-074a-40aa-89bc-3bddcdff28e1" providerId="ADAL" clId="{A0243B89-686D-453A-A747-2294020AD6FA}" dt="2024-01-08T00:40:36.809" v="9513" actId="207"/>
          <ac:spMkLst>
            <pc:docMk/>
            <pc:sldMk cId="688177616" sldId="2147473533"/>
            <ac:spMk id="81" creationId="{3EC56D40-F02C-C92A-4193-BF0C7C023295}"/>
          </ac:spMkLst>
        </pc:spChg>
        <pc:spChg chg="add mod">
          <ac:chgData name="Talarico, Salvatore" userId="5d77538d-074a-40aa-89bc-3bddcdff28e1" providerId="ADAL" clId="{A0243B89-686D-453A-A747-2294020AD6FA}" dt="2024-01-08T00:40:36.809" v="9513" actId="207"/>
          <ac:spMkLst>
            <pc:docMk/>
            <pc:sldMk cId="688177616" sldId="2147473533"/>
            <ac:spMk id="82" creationId="{525F1B56-5C08-3367-7E75-B5B56673FC78}"/>
          </ac:spMkLst>
        </pc:spChg>
        <pc:spChg chg="add mod">
          <ac:chgData name="Talarico, Salvatore" userId="5d77538d-074a-40aa-89bc-3bddcdff28e1" providerId="ADAL" clId="{A0243B89-686D-453A-A747-2294020AD6FA}" dt="2024-01-08T00:40:36.809" v="9513" actId="207"/>
          <ac:spMkLst>
            <pc:docMk/>
            <pc:sldMk cId="688177616" sldId="2147473533"/>
            <ac:spMk id="83" creationId="{06985683-D23E-2170-60B8-8E89333100AA}"/>
          </ac:spMkLst>
        </pc:spChg>
        <pc:spChg chg="add mod">
          <ac:chgData name="Talarico, Salvatore" userId="5d77538d-074a-40aa-89bc-3bddcdff28e1" providerId="ADAL" clId="{A0243B89-686D-453A-A747-2294020AD6FA}" dt="2024-01-08T00:40:36.809" v="9513" actId="207"/>
          <ac:spMkLst>
            <pc:docMk/>
            <pc:sldMk cId="688177616" sldId="2147473533"/>
            <ac:spMk id="84" creationId="{5B7EE4A7-9C2F-E7E8-B4B4-3412C802E1E3}"/>
          </ac:spMkLst>
        </pc:spChg>
        <pc:spChg chg="add mod">
          <ac:chgData name="Talarico, Salvatore" userId="5d77538d-074a-40aa-89bc-3bddcdff28e1" providerId="ADAL" clId="{A0243B89-686D-453A-A747-2294020AD6FA}" dt="2024-01-08T00:40:36.809" v="9513" actId="207"/>
          <ac:spMkLst>
            <pc:docMk/>
            <pc:sldMk cId="688177616" sldId="2147473533"/>
            <ac:spMk id="85" creationId="{5EBEC329-4CD7-95BB-EE06-1F5173CBEB2D}"/>
          </ac:spMkLst>
        </pc:spChg>
        <pc:spChg chg="add mod">
          <ac:chgData name="Talarico, Salvatore" userId="5d77538d-074a-40aa-89bc-3bddcdff28e1" providerId="ADAL" clId="{A0243B89-686D-453A-A747-2294020AD6FA}" dt="2024-01-08T00:40:36.809" v="9513" actId="207"/>
          <ac:spMkLst>
            <pc:docMk/>
            <pc:sldMk cId="688177616" sldId="2147473533"/>
            <ac:spMk id="86" creationId="{5535C5EC-06F4-E5F1-F516-60E84BFEE209}"/>
          </ac:spMkLst>
        </pc:spChg>
        <pc:spChg chg="add mod">
          <ac:chgData name="Talarico, Salvatore" userId="5d77538d-074a-40aa-89bc-3bddcdff28e1" providerId="ADAL" clId="{A0243B89-686D-453A-A747-2294020AD6FA}" dt="2024-01-08T00:40:36.809" v="9513" actId="207"/>
          <ac:spMkLst>
            <pc:docMk/>
            <pc:sldMk cId="688177616" sldId="2147473533"/>
            <ac:spMk id="87" creationId="{5A85ADEB-E919-26F8-111C-15DAF428E3AB}"/>
          </ac:spMkLst>
        </pc:spChg>
        <pc:spChg chg="add mod">
          <ac:chgData name="Talarico, Salvatore" userId="5d77538d-074a-40aa-89bc-3bddcdff28e1" providerId="ADAL" clId="{A0243B89-686D-453A-A747-2294020AD6FA}" dt="2024-01-08T00:40:36.809" v="9513" actId="207"/>
          <ac:spMkLst>
            <pc:docMk/>
            <pc:sldMk cId="688177616" sldId="2147473533"/>
            <ac:spMk id="88" creationId="{C1B72726-EF7C-147F-6CBF-D8A978F814BF}"/>
          </ac:spMkLst>
        </pc:spChg>
        <pc:spChg chg="add mod">
          <ac:chgData name="Talarico, Salvatore" userId="5d77538d-074a-40aa-89bc-3bddcdff28e1" providerId="ADAL" clId="{A0243B89-686D-453A-A747-2294020AD6FA}" dt="2024-01-08T00:40:36.809" v="9513" actId="207"/>
          <ac:spMkLst>
            <pc:docMk/>
            <pc:sldMk cId="688177616" sldId="2147473533"/>
            <ac:spMk id="89" creationId="{60D731D7-6E66-D83A-13B0-D80BA202A124}"/>
          </ac:spMkLst>
        </pc:spChg>
        <pc:spChg chg="add mod">
          <ac:chgData name="Talarico, Salvatore" userId="5d77538d-074a-40aa-89bc-3bddcdff28e1" providerId="ADAL" clId="{A0243B89-686D-453A-A747-2294020AD6FA}" dt="2024-01-08T00:40:36.809" v="9513" actId="207"/>
          <ac:spMkLst>
            <pc:docMk/>
            <pc:sldMk cId="688177616" sldId="2147473533"/>
            <ac:spMk id="90" creationId="{8647E4D0-8838-CAF4-85B2-2C1ACFB9AE31}"/>
          </ac:spMkLst>
        </pc:spChg>
        <pc:spChg chg="add mod">
          <ac:chgData name="Talarico, Salvatore" userId="5d77538d-074a-40aa-89bc-3bddcdff28e1" providerId="ADAL" clId="{A0243B89-686D-453A-A747-2294020AD6FA}" dt="2024-01-08T00:40:36.809" v="9513" actId="207"/>
          <ac:spMkLst>
            <pc:docMk/>
            <pc:sldMk cId="688177616" sldId="2147473533"/>
            <ac:spMk id="91" creationId="{70FDE13F-68F0-A1D6-5DCB-2FFC6CF45197}"/>
          </ac:spMkLst>
        </pc:spChg>
        <pc:spChg chg="add mod">
          <ac:chgData name="Talarico, Salvatore" userId="5d77538d-074a-40aa-89bc-3bddcdff28e1" providerId="ADAL" clId="{A0243B89-686D-453A-A747-2294020AD6FA}" dt="2024-01-08T00:40:36.809" v="9513" actId="207"/>
          <ac:spMkLst>
            <pc:docMk/>
            <pc:sldMk cId="688177616" sldId="2147473533"/>
            <ac:spMk id="92" creationId="{1C83E12A-FD0F-BF05-E041-67D6B3FEADC5}"/>
          </ac:spMkLst>
        </pc:spChg>
        <pc:spChg chg="add mod">
          <ac:chgData name="Talarico, Salvatore" userId="5d77538d-074a-40aa-89bc-3bddcdff28e1" providerId="ADAL" clId="{A0243B89-686D-453A-A747-2294020AD6FA}" dt="2024-01-08T00:40:36.809" v="9513" actId="207"/>
          <ac:spMkLst>
            <pc:docMk/>
            <pc:sldMk cId="688177616" sldId="2147473533"/>
            <ac:spMk id="93" creationId="{86B33E96-425D-55D0-F8F9-E734E0C4C23C}"/>
          </ac:spMkLst>
        </pc:spChg>
        <pc:spChg chg="add mod">
          <ac:chgData name="Talarico, Salvatore" userId="5d77538d-074a-40aa-89bc-3bddcdff28e1" providerId="ADAL" clId="{A0243B89-686D-453A-A747-2294020AD6FA}" dt="2024-01-08T00:40:36.809" v="9513" actId="207"/>
          <ac:spMkLst>
            <pc:docMk/>
            <pc:sldMk cId="688177616" sldId="2147473533"/>
            <ac:spMk id="94" creationId="{66E37216-2086-8659-1905-A3B3782FEAD4}"/>
          </ac:spMkLst>
        </pc:spChg>
        <pc:spChg chg="add mod">
          <ac:chgData name="Talarico, Salvatore" userId="5d77538d-074a-40aa-89bc-3bddcdff28e1" providerId="ADAL" clId="{A0243B89-686D-453A-A747-2294020AD6FA}" dt="2024-01-08T00:40:36.809" v="9513" actId="207"/>
          <ac:spMkLst>
            <pc:docMk/>
            <pc:sldMk cId="688177616" sldId="2147473533"/>
            <ac:spMk id="95" creationId="{C532F94D-3F3B-2D04-E771-6390EFCBACFB}"/>
          </ac:spMkLst>
        </pc:spChg>
        <pc:spChg chg="add mod">
          <ac:chgData name="Talarico, Salvatore" userId="5d77538d-074a-40aa-89bc-3bddcdff28e1" providerId="ADAL" clId="{A0243B89-686D-453A-A747-2294020AD6FA}" dt="2024-01-08T00:40:36.809" v="9513" actId="207"/>
          <ac:spMkLst>
            <pc:docMk/>
            <pc:sldMk cId="688177616" sldId="2147473533"/>
            <ac:spMk id="96" creationId="{14C322E3-11BC-51CD-AE02-BC104C9F64A8}"/>
          </ac:spMkLst>
        </pc:spChg>
        <pc:spChg chg="add mod">
          <ac:chgData name="Talarico, Salvatore" userId="5d77538d-074a-40aa-89bc-3bddcdff28e1" providerId="ADAL" clId="{A0243B89-686D-453A-A747-2294020AD6FA}" dt="2024-01-08T00:40:36.809" v="9513" actId="207"/>
          <ac:spMkLst>
            <pc:docMk/>
            <pc:sldMk cId="688177616" sldId="2147473533"/>
            <ac:spMk id="97" creationId="{8C409871-E66E-051D-2FA8-BF7AEF46CA30}"/>
          </ac:spMkLst>
        </pc:spChg>
        <pc:spChg chg="add mod">
          <ac:chgData name="Talarico, Salvatore" userId="5d77538d-074a-40aa-89bc-3bddcdff28e1" providerId="ADAL" clId="{A0243B89-686D-453A-A747-2294020AD6FA}" dt="2024-01-08T00:40:36.809" v="9513" actId="207"/>
          <ac:spMkLst>
            <pc:docMk/>
            <pc:sldMk cId="688177616" sldId="2147473533"/>
            <ac:spMk id="98" creationId="{3D908386-2B84-F637-B8B0-4BF5DEEC04BB}"/>
          </ac:spMkLst>
        </pc:spChg>
        <pc:spChg chg="add mod">
          <ac:chgData name="Talarico, Salvatore" userId="5d77538d-074a-40aa-89bc-3bddcdff28e1" providerId="ADAL" clId="{A0243B89-686D-453A-A747-2294020AD6FA}" dt="2024-01-08T00:40:36.809" v="9513" actId="207"/>
          <ac:spMkLst>
            <pc:docMk/>
            <pc:sldMk cId="688177616" sldId="2147473533"/>
            <ac:spMk id="99" creationId="{90483F85-6442-351A-8198-88F35B234685}"/>
          </ac:spMkLst>
        </pc:spChg>
        <pc:spChg chg="add mod">
          <ac:chgData name="Talarico, Salvatore" userId="5d77538d-074a-40aa-89bc-3bddcdff28e1" providerId="ADAL" clId="{A0243B89-686D-453A-A747-2294020AD6FA}" dt="2024-01-08T00:40:36.809" v="9513" actId="207"/>
          <ac:spMkLst>
            <pc:docMk/>
            <pc:sldMk cId="688177616" sldId="2147473533"/>
            <ac:spMk id="100" creationId="{C8381952-1160-2122-C666-535196DF21F5}"/>
          </ac:spMkLst>
        </pc:spChg>
        <pc:spChg chg="add mod">
          <ac:chgData name="Talarico, Salvatore" userId="5d77538d-074a-40aa-89bc-3bddcdff28e1" providerId="ADAL" clId="{A0243B89-686D-453A-A747-2294020AD6FA}" dt="2024-01-08T00:40:36.809" v="9513" actId="207"/>
          <ac:spMkLst>
            <pc:docMk/>
            <pc:sldMk cId="688177616" sldId="2147473533"/>
            <ac:spMk id="101" creationId="{15D9485D-F449-9707-C8B6-FB25365333DB}"/>
          </ac:spMkLst>
        </pc:spChg>
        <pc:spChg chg="add mod">
          <ac:chgData name="Talarico, Salvatore" userId="5d77538d-074a-40aa-89bc-3bddcdff28e1" providerId="ADAL" clId="{A0243B89-686D-453A-A747-2294020AD6FA}" dt="2024-01-08T00:40:36.809" v="9513" actId="207"/>
          <ac:spMkLst>
            <pc:docMk/>
            <pc:sldMk cId="688177616" sldId="2147473533"/>
            <ac:spMk id="102" creationId="{E99D2509-C2D9-957F-AD3C-09189263EEDB}"/>
          </ac:spMkLst>
        </pc:spChg>
        <pc:spChg chg="add mod">
          <ac:chgData name="Talarico, Salvatore" userId="5d77538d-074a-40aa-89bc-3bddcdff28e1" providerId="ADAL" clId="{A0243B89-686D-453A-A747-2294020AD6FA}" dt="2024-01-08T00:40:36.809" v="9513" actId="207"/>
          <ac:spMkLst>
            <pc:docMk/>
            <pc:sldMk cId="688177616" sldId="2147473533"/>
            <ac:spMk id="103" creationId="{08234121-B473-C280-DBB8-B813CF62EDC1}"/>
          </ac:spMkLst>
        </pc:spChg>
        <pc:spChg chg="add mod">
          <ac:chgData name="Talarico, Salvatore" userId="5d77538d-074a-40aa-89bc-3bddcdff28e1" providerId="ADAL" clId="{A0243B89-686D-453A-A747-2294020AD6FA}" dt="2024-01-08T00:40:36.809" v="9513" actId="207"/>
          <ac:spMkLst>
            <pc:docMk/>
            <pc:sldMk cId="688177616" sldId="2147473533"/>
            <ac:spMk id="104" creationId="{F1F71A2F-C571-D4F3-3D96-9B86352C77DF}"/>
          </ac:spMkLst>
        </pc:spChg>
        <pc:spChg chg="add mod">
          <ac:chgData name="Talarico, Salvatore" userId="5d77538d-074a-40aa-89bc-3bddcdff28e1" providerId="ADAL" clId="{A0243B89-686D-453A-A747-2294020AD6FA}" dt="2024-01-08T00:40:36.809" v="9513" actId="207"/>
          <ac:spMkLst>
            <pc:docMk/>
            <pc:sldMk cId="688177616" sldId="2147473533"/>
            <ac:spMk id="105" creationId="{F085F804-EF0E-A497-6FDA-6EB1A5FF7EB5}"/>
          </ac:spMkLst>
        </pc:spChg>
        <pc:spChg chg="add mod">
          <ac:chgData name="Talarico, Salvatore" userId="5d77538d-074a-40aa-89bc-3bddcdff28e1" providerId="ADAL" clId="{A0243B89-686D-453A-A747-2294020AD6FA}" dt="2024-01-08T00:40:36.809" v="9513" actId="207"/>
          <ac:spMkLst>
            <pc:docMk/>
            <pc:sldMk cId="688177616" sldId="2147473533"/>
            <ac:spMk id="106" creationId="{5D4DBEA3-2E15-8515-5E66-646D2926CD4D}"/>
          </ac:spMkLst>
        </pc:spChg>
        <pc:spChg chg="add mod">
          <ac:chgData name="Talarico, Salvatore" userId="5d77538d-074a-40aa-89bc-3bddcdff28e1" providerId="ADAL" clId="{A0243B89-686D-453A-A747-2294020AD6FA}" dt="2024-01-08T00:40:36.809" v="9513" actId="207"/>
          <ac:spMkLst>
            <pc:docMk/>
            <pc:sldMk cId="688177616" sldId="2147473533"/>
            <ac:spMk id="107" creationId="{C8E0075B-D160-999B-4AB8-EC0C13B5EABE}"/>
          </ac:spMkLst>
        </pc:spChg>
        <pc:spChg chg="add mod">
          <ac:chgData name="Talarico, Salvatore" userId="5d77538d-074a-40aa-89bc-3bddcdff28e1" providerId="ADAL" clId="{A0243B89-686D-453A-A747-2294020AD6FA}" dt="2024-01-08T00:40:36.809" v="9513" actId="207"/>
          <ac:spMkLst>
            <pc:docMk/>
            <pc:sldMk cId="688177616" sldId="2147473533"/>
            <ac:spMk id="108" creationId="{7646B773-C1E0-6FFC-4AF3-8DD1690D0E97}"/>
          </ac:spMkLst>
        </pc:spChg>
        <pc:spChg chg="add mod">
          <ac:chgData name="Talarico, Salvatore" userId="5d77538d-074a-40aa-89bc-3bddcdff28e1" providerId="ADAL" clId="{A0243B89-686D-453A-A747-2294020AD6FA}" dt="2024-01-08T00:40:36.809" v="9513" actId="207"/>
          <ac:spMkLst>
            <pc:docMk/>
            <pc:sldMk cId="688177616" sldId="2147473533"/>
            <ac:spMk id="109" creationId="{F80C5702-D90B-30D5-24E7-966721F8443D}"/>
          </ac:spMkLst>
        </pc:spChg>
        <pc:spChg chg="add mod">
          <ac:chgData name="Talarico, Salvatore" userId="5d77538d-074a-40aa-89bc-3bddcdff28e1" providerId="ADAL" clId="{A0243B89-686D-453A-A747-2294020AD6FA}" dt="2024-01-08T00:40:36.809" v="9513" actId="207"/>
          <ac:spMkLst>
            <pc:docMk/>
            <pc:sldMk cId="688177616" sldId="2147473533"/>
            <ac:spMk id="110" creationId="{7E902293-B72D-3BAD-1DBD-F2B27ACB1979}"/>
          </ac:spMkLst>
        </pc:spChg>
        <pc:spChg chg="add mod">
          <ac:chgData name="Talarico, Salvatore" userId="5d77538d-074a-40aa-89bc-3bddcdff28e1" providerId="ADAL" clId="{A0243B89-686D-453A-A747-2294020AD6FA}" dt="2024-01-08T00:40:36.809" v="9513" actId="207"/>
          <ac:spMkLst>
            <pc:docMk/>
            <pc:sldMk cId="688177616" sldId="2147473533"/>
            <ac:spMk id="111" creationId="{1FD07895-AD5D-5387-E125-7FA23B51FA25}"/>
          </ac:spMkLst>
        </pc:spChg>
        <pc:spChg chg="add mod">
          <ac:chgData name="Talarico, Salvatore" userId="5d77538d-074a-40aa-89bc-3bddcdff28e1" providerId="ADAL" clId="{A0243B89-686D-453A-A747-2294020AD6FA}" dt="2024-01-08T00:40:36.809" v="9513" actId="207"/>
          <ac:spMkLst>
            <pc:docMk/>
            <pc:sldMk cId="688177616" sldId="2147473533"/>
            <ac:spMk id="112" creationId="{E6B951D9-A9FD-D167-DD28-2D38BD4B305A}"/>
          </ac:spMkLst>
        </pc:spChg>
        <pc:spChg chg="add mod">
          <ac:chgData name="Talarico, Salvatore" userId="5d77538d-074a-40aa-89bc-3bddcdff28e1" providerId="ADAL" clId="{A0243B89-686D-453A-A747-2294020AD6FA}" dt="2024-01-08T00:40:36.809" v="9513" actId="207"/>
          <ac:spMkLst>
            <pc:docMk/>
            <pc:sldMk cId="688177616" sldId="2147473533"/>
            <ac:spMk id="113" creationId="{9196F61D-3D50-B0D5-E40F-7A7FB6BB0AB5}"/>
          </ac:spMkLst>
        </pc:spChg>
        <pc:spChg chg="add mod">
          <ac:chgData name="Talarico, Salvatore" userId="5d77538d-074a-40aa-89bc-3bddcdff28e1" providerId="ADAL" clId="{A0243B89-686D-453A-A747-2294020AD6FA}" dt="2024-01-08T00:40:36.809" v="9513" actId="207"/>
          <ac:spMkLst>
            <pc:docMk/>
            <pc:sldMk cId="688177616" sldId="2147473533"/>
            <ac:spMk id="114" creationId="{D1F45381-CA72-8D9B-50BF-8693213A850D}"/>
          </ac:spMkLst>
        </pc:spChg>
        <pc:spChg chg="add mod">
          <ac:chgData name="Talarico, Salvatore" userId="5d77538d-074a-40aa-89bc-3bddcdff28e1" providerId="ADAL" clId="{A0243B89-686D-453A-A747-2294020AD6FA}" dt="2024-01-08T00:40:36.809" v="9513" actId="207"/>
          <ac:spMkLst>
            <pc:docMk/>
            <pc:sldMk cId="688177616" sldId="2147473533"/>
            <ac:spMk id="115" creationId="{212FC2AA-C803-B96C-BC86-21FA4D4E0B05}"/>
          </ac:spMkLst>
        </pc:spChg>
        <pc:spChg chg="add mod">
          <ac:chgData name="Talarico, Salvatore" userId="5d77538d-074a-40aa-89bc-3bddcdff28e1" providerId="ADAL" clId="{A0243B89-686D-453A-A747-2294020AD6FA}" dt="2024-01-08T00:40:36.809" v="9513" actId="207"/>
          <ac:spMkLst>
            <pc:docMk/>
            <pc:sldMk cId="688177616" sldId="2147473533"/>
            <ac:spMk id="116" creationId="{E9E9A782-F48D-062F-DA30-6E7C4CD052EB}"/>
          </ac:spMkLst>
        </pc:spChg>
        <pc:spChg chg="add mod">
          <ac:chgData name="Talarico, Salvatore" userId="5d77538d-074a-40aa-89bc-3bddcdff28e1" providerId="ADAL" clId="{A0243B89-686D-453A-A747-2294020AD6FA}" dt="2024-01-08T00:40:36.809" v="9513" actId="207"/>
          <ac:spMkLst>
            <pc:docMk/>
            <pc:sldMk cId="688177616" sldId="2147473533"/>
            <ac:spMk id="117" creationId="{710DF570-C7A1-8AD9-BBF9-496C1AEBCF74}"/>
          </ac:spMkLst>
        </pc:spChg>
        <pc:spChg chg="add mod">
          <ac:chgData name="Talarico, Salvatore" userId="5d77538d-074a-40aa-89bc-3bddcdff28e1" providerId="ADAL" clId="{A0243B89-686D-453A-A747-2294020AD6FA}" dt="2024-01-08T00:40:36.809" v="9513" actId="207"/>
          <ac:spMkLst>
            <pc:docMk/>
            <pc:sldMk cId="688177616" sldId="2147473533"/>
            <ac:spMk id="118" creationId="{C519DED6-340C-B305-A5F1-848A7C8A2D35}"/>
          </ac:spMkLst>
        </pc:spChg>
        <pc:spChg chg="add mod">
          <ac:chgData name="Talarico, Salvatore" userId="5d77538d-074a-40aa-89bc-3bddcdff28e1" providerId="ADAL" clId="{A0243B89-686D-453A-A747-2294020AD6FA}" dt="2024-01-08T00:40:36.809" v="9513" actId="207"/>
          <ac:spMkLst>
            <pc:docMk/>
            <pc:sldMk cId="688177616" sldId="2147473533"/>
            <ac:spMk id="119" creationId="{09A57746-4DF5-A2C1-3E10-245E1EDA7D9B}"/>
          </ac:spMkLst>
        </pc:spChg>
        <pc:spChg chg="add mod">
          <ac:chgData name="Talarico, Salvatore" userId="5d77538d-074a-40aa-89bc-3bddcdff28e1" providerId="ADAL" clId="{A0243B89-686D-453A-A747-2294020AD6FA}" dt="2024-01-08T00:40:36.809" v="9513" actId="207"/>
          <ac:spMkLst>
            <pc:docMk/>
            <pc:sldMk cId="688177616" sldId="2147473533"/>
            <ac:spMk id="120" creationId="{D51D3AF4-D1F0-872E-AF1E-82ECAD8C47BF}"/>
          </ac:spMkLst>
        </pc:spChg>
        <pc:spChg chg="add mod">
          <ac:chgData name="Talarico, Salvatore" userId="5d77538d-074a-40aa-89bc-3bddcdff28e1" providerId="ADAL" clId="{A0243B89-686D-453A-A747-2294020AD6FA}" dt="2024-01-08T00:40:36.809" v="9513" actId="207"/>
          <ac:spMkLst>
            <pc:docMk/>
            <pc:sldMk cId="688177616" sldId="2147473533"/>
            <ac:spMk id="121" creationId="{21196932-5EB3-3108-B56D-23DA9BFC520C}"/>
          </ac:spMkLst>
        </pc:spChg>
        <pc:spChg chg="add mod">
          <ac:chgData name="Talarico, Salvatore" userId="5d77538d-074a-40aa-89bc-3bddcdff28e1" providerId="ADAL" clId="{A0243B89-686D-453A-A747-2294020AD6FA}" dt="2024-01-08T00:40:36.809" v="9513" actId="207"/>
          <ac:spMkLst>
            <pc:docMk/>
            <pc:sldMk cId="688177616" sldId="2147473533"/>
            <ac:spMk id="122" creationId="{F9F5600E-6317-A3E2-F27F-46935E422267}"/>
          </ac:spMkLst>
        </pc:spChg>
        <pc:spChg chg="add mod">
          <ac:chgData name="Talarico, Salvatore" userId="5d77538d-074a-40aa-89bc-3bddcdff28e1" providerId="ADAL" clId="{A0243B89-686D-453A-A747-2294020AD6FA}" dt="2024-01-08T00:40:36.809" v="9513" actId="207"/>
          <ac:spMkLst>
            <pc:docMk/>
            <pc:sldMk cId="688177616" sldId="2147473533"/>
            <ac:spMk id="123" creationId="{2B42708F-3312-D361-A074-C15A0295043A}"/>
          </ac:spMkLst>
        </pc:spChg>
        <pc:spChg chg="add mod">
          <ac:chgData name="Talarico, Salvatore" userId="5d77538d-074a-40aa-89bc-3bddcdff28e1" providerId="ADAL" clId="{A0243B89-686D-453A-A747-2294020AD6FA}" dt="2024-01-08T00:40:36.809" v="9513" actId="207"/>
          <ac:spMkLst>
            <pc:docMk/>
            <pc:sldMk cId="688177616" sldId="2147473533"/>
            <ac:spMk id="124" creationId="{D290CD21-16C6-0DCC-992D-18D9D3737C7E}"/>
          </ac:spMkLst>
        </pc:spChg>
        <pc:spChg chg="add mod">
          <ac:chgData name="Talarico, Salvatore" userId="5d77538d-074a-40aa-89bc-3bddcdff28e1" providerId="ADAL" clId="{A0243B89-686D-453A-A747-2294020AD6FA}" dt="2024-01-08T00:40:36.809" v="9513" actId="207"/>
          <ac:spMkLst>
            <pc:docMk/>
            <pc:sldMk cId="688177616" sldId="2147473533"/>
            <ac:spMk id="125" creationId="{32449EFE-1F2F-D4ED-33B1-BB9C712DC346}"/>
          </ac:spMkLst>
        </pc:spChg>
        <pc:spChg chg="add mod">
          <ac:chgData name="Talarico, Salvatore" userId="5d77538d-074a-40aa-89bc-3bddcdff28e1" providerId="ADAL" clId="{A0243B89-686D-453A-A747-2294020AD6FA}" dt="2024-01-08T00:40:36.809" v="9513" actId="207"/>
          <ac:spMkLst>
            <pc:docMk/>
            <pc:sldMk cId="688177616" sldId="2147473533"/>
            <ac:spMk id="126" creationId="{C87D15AB-4144-50E1-9C43-A4534364D085}"/>
          </ac:spMkLst>
        </pc:spChg>
        <pc:spChg chg="add mod">
          <ac:chgData name="Talarico, Salvatore" userId="5d77538d-074a-40aa-89bc-3bddcdff28e1" providerId="ADAL" clId="{A0243B89-686D-453A-A747-2294020AD6FA}" dt="2024-01-08T00:40:36.809" v="9513" actId="207"/>
          <ac:spMkLst>
            <pc:docMk/>
            <pc:sldMk cId="688177616" sldId="2147473533"/>
            <ac:spMk id="127" creationId="{67F0F092-3D1C-FED7-DE56-D341B9613461}"/>
          </ac:spMkLst>
        </pc:spChg>
        <pc:spChg chg="add mod">
          <ac:chgData name="Talarico, Salvatore" userId="5d77538d-074a-40aa-89bc-3bddcdff28e1" providerId="ADAL" clId="{A0243B89-686D-453A-A747-2294020AD6FA}" dt="2024-01-08T00:40:36.809" v="9513" actId="207"/>
          <ac:spMkLst>
            <pc:docMk/>
            <pc:sldMk cId="688177616" sldId="2147473533"/>
            <ac:spMk id="128" creationId="{FFA96895-0D47-B4F8-2D73-D91E903E3E53}"/>
          </ac:spMkLst>
        </pc:spChg>
        <pc:spChg chg="add mod">
          <ac:chgData name="Talarico, Salvatore" userId="5d77538d-074a-40aa-89bc-3bddcdff28e1" providerId="ADAL" clId="{A0243B89-686D-453A-A747-2294020AD6FA}" dt="2024-01-08T00:40:36.809" v="9513" actId="207"/>
          <ac:spMkLst>
            <pc:docMk/>
            <pc:sldMk cId="688177616" sldId="2147473533"/>
            <ac:spMk id="129" creationId="{74CA5D74-A572-9391-B665-37578B826035}"/>
          </ac:spMkLst>
        </pc:spChg>
        <pc:spChg chg="add mod">
          <ac:chgData name="Talarico, Salvatore" userId="5d77538d-074a-40aa-89bc-3bddcdff28e1" providerId="ADAL" clId="{A0243B89-686D-453A-A747-2294020AD6FA}" dt="2024-01-08T00:40:36.809" v="9513" actId="207"/>
          <ac:spMkLst>
            <pc:docMk/>
            <pc:sldMk cId="688177616" sldId="2147473533"/>
            <ac:spMk id="130" creationId="{7E06D925-B846-4924-B921-B84C4AF1D011}"/>
          </ac:spMkLst>
        </pc:spChg>
        <pc:spChg chg="add mod">
          <ac:chgData name="Talarico, Salvatore" userId="5d77538d-074a-40aa-89bc-3bddcdff28e1" providerId="ADAL" clId="{A0243B89-686D-453A-A747-2294020AD6FA}" dt="2024-01-08T00:40:36.809" v="9513" actId="207"/>
          <ac:spMkLst>
            <pc:docMk/>
            <pc:sldMk cId="688177616" sldId="2147473533"/>
            <ac:spMk id="131" creationId="{376C0D18-0327-6F6A-3525-B3EB809C7D32}"/>
          </ac:spMkLst>
        </pc:spChg>
        <pc:spChg chg="add mod">
          <ac:chgData name="Talarico, Salvatore" userId="5d77538d-074a-40aa-89bc-3bddcdff28e1" providerId="ADAL" clId="{A0243B89-686D-453A-A747-2294020AD6FA}" dt="2024-01-08T00:40:36.809" v="9513" actId="207"/>
          <ac:spMkLst>
            <pc:docMk/>
            <pc:sldMk cId="688177616" sldId="2147473533"/>
            <ac:spMk id="132" creationId="{22AF8877-3651-80BB-7C63-3FEB1E6B6469}"/>
          </ac:spMkLst>
        </pc:spChg>
        <pc:spChg chg="add mod">
          <ac:chgData name="Talarico, Salvatore" userId="5d77538d-074a-40aa-89bc-3bddcdff28e1" providerId="ADAL" clId="{A0243B89-686D-453A-A747-2294020AD6FA}" dt="2024-01-08T00:40:36.809" v="9513" actId="207"/>
          <ac:spMkLst>
            <pc:docMk/>
            <pc:sldMk cId="688177616" sldId="2147473533"/>
            <ac:spMk id="133" creationId="{C3AC9EE4-4A5C-C6A5-13B4-A0DB9AF21591}"/>
          </ac:spMkLst>
        </pc:spChg>
        <pc:spChg chg="add mod">
          <ac:chgData name="Talarico, Salvatore" userId="5d77538d-074a-40aa-89bc-3bddcdff28e1" providerId="ADAL" clId="{A0243B89-686D-453A-A747-2294020AD6FA}" dt="2024-01-08T00:40:36.809" v="9513" actId="207"/>
          <ac:spMkLst>
            <pc:docMk/>
            <pc:sldMk cId="688177616" sldId="2147473533"/>
            <ac:spMk id="134" creationId="{DB22B96A-BBC4-8693-8930-DE41722B4A5A}"/>
          </ac:spMkLst>
        </pc:spChg>
        <pc:spChg chg="add mod">
          <ac:chgData name="Talarico, Salvatore" userId="5d77538d-074a-40aa-89bc-3bddcdff28e1" providerId="ADAL" clId="{A0243B89-686D-453A-A747-2294020AD6FA}" dt="2024-01-08T00:40:36.809" v="9513" actId="207"/>
          <ac:spMkLst>
            <pc:docMk/>
            <pc:sldMk cId="688177616" sldId="2147473533"/>
            <ac:spMk id="135" creationId="{66387C55-7FFE-0A0D-F6DF-F286F7F7C0C2}"/>
          </ac:spMkLst>
        </pc:spChg>
        <pc:spChg chg="add mod">
          <ac:chgData name="Talarico, Salvatore" userId="5d77538d-074a-40aa-89bc-3bddcdff28e1" providerId="ADAL" clId="{A0243B89-686D-453A-A747-2294020AD6FA}" dt="2024-01-08T00:40:36.809" v="9513" actId="207"/>
          <ac:spMkLst>
            <pc:docMk/>
            <pc:sldMk cId="688177616" sldId="2147473533"/>
            <ac:spMk id="136" creationId="{0B0E9B08-5684-718B-F80E-5D18CC69EC04}"/>
          </ac:spMkLst>
        </pc:spChg>
        <pc:spChg chg="add mod">
          <ac:chgData name="Talarico, Salvatore" userId="5d77538d-074a-40aa-89bc-3bddcdff28e1" providerId="ADAL" clId="{A0243B89-686D-453A-A747-2294020AD6FA}" dt="2024-01-08T00:40:36.809" v="9513" actId="207"/>
          <ac:spMkLst>
            <pc:docMk/>
            <pc:sldMk cId="688177616" sldId="2147473533"/>
            <ac:spMk id="137" creationId="{D589DD65-4490-25D9-51D5-4A79ADD9AB97}"/>
          </ac:spMkLst>
        </pc:spChg>
        <pc:spChg chg="add mod">
          <ac:chgData name="Talarico, Salvatore" userId="5d77538d-074a-40aa-89bc-3bddcdff28e1" providerId="ADAL" clId="{A0243B89-686D-453A-A747-2294020AD6FA}" dt="2024-01-08T00:40:36.809" v="9513" actId="207"/>
          <ac:spMkLst>
            <pc:docMk/>
            <pc:sldMk cId="688177616" sldId="2147473533"/>
            <ac:spMk id="138" creationId="{6CAF847A-BB5D-7DC6-9B0C-F861EAF95F6C}"/>
          </ac:spMkLst>
        </pc:spChg>
        <pc:spChg chg="add mod">
          <ac:chgData name="Talarico, Salvatore" userId="5d77538d-074a-40aa-89bc-3bddcdff28e1" providerId="ADAL" clId="{A0243B89-686D-453A-A747-2294020AD6FA}" dt="2024-01-08T00:40:36.809" v="9513" actId="207"/>
          <ac:spMkLst>
            <pc:docMk/>
            <pc:sldMk cId="688177616" sldId="2147473533"/>
            <ac:spMk id="139" creationId="{04860F71-2D84-E2B6-EBC6-CBDFB306ED65}"/>
          </ac:spMkLst>
        </pc:spChg>
        <pc:spChg chg="add mod">
          <ac:chgData name="Talarico, Salvatore" userId="5d77538d-074a-40aa-89bc-3bddcdff28e1" providerId="ADAL" clId="{A0243B89-686D-453A-A747-2294020AD6FA}" dt="2024-01-08T00:40:36.809" v="9513" actId="207"/>
          <ac:spMkLst>
            <pc:docMk/>
            <pc:sldMk cId="688177616" sldId="2147473533"/>
            <ac:spMk id="140" creationId="{091366FB-6474-D703-6390-E8E4E9CFE7A7}"/>
          </ac:spMkLst>
        </pc:spChg>
        <pc:spChg chg="add mod">
          <ac:chgData name="Talarico, Salvatore" userId="5d77538d-074a-40aa-89bc-3bddcdff28e1" providerId="ADAL" clId="{A0243B89-686D-453A-A747-2294020AD6FA}" dt="2024-01-08T00:40:36.809" v="9513" actId="207"/>
          <ac:spMkLst>
            <pc:docMk/>
            <pc:sldMk cId="688177616" sldId="2147473533"/>
            <ac:spMk id="141" creationId="{6E3A2150-CE87-BA0E-7F27-C94158D22CBA}"/>
          </ac:spMkLst>
        </pc:spChg>
        <pc:spChg chg="add mod">
          <ac:chgData name="Talarico, Salvatore" userId="5d77538d-074a-40aa-89bc-3bddcdff28e1" providerId="ADAL" clId="{A0243B89-686D-453A-A747-2294020AD6FA}" dt="2024-01-08T00:40:36.809" v="9513" actId="207"/>
          <ac:spMkLst>
            <pc:docMk/>
            <pc:sldMk cId="688177616" sldId="2147473533"/>
            <ac:spMk id="142" creationId="{C4CF0B09-9575-28F6-E843-285AC8FD74F9}"/>
          </ac:spMkLst>
        </pc:spChg>
        <pc:spChg chg="add mod">
          <ac:chgData name="Talarico, Salvatore" userId="5d77538d-074a-40aa-89bc-3bddcdff28e1" providerId="ADAL" clId="{A0243B89-686D-453A-A747-2294020AD6FA}" dt="2024-01-08T00:40:36.809" v="9513" actId="207"/>
          <ac:spMkLst>
            <pc:docMk/>
            <pc:sldMk cId="688177616" sldId="2147473533"/>
            <ac:spMk id="143" creationId="{39B8776B-C385-1AE3-4406-137FA2FAA331}"/>
          </ac:spMkLst>
        </pc:spChg>
        <pc:spChg chg="add mod">
          <ac:chgData name="Talarico, Salvatore" userId="5d77538d-074a-40aa-89bc-3bddcdff28e1" providerId="ADAL" clId="{A0243B89-686D-453A-A747-2294020AD6FA}" dt="2024-01-08T00:40:36.809" v="9513" actId="207"/>
          <ac:spMkLst>
            <pc:docMk/>
            <pc:sldMk cId="688177616" sldId="2147473533"/>
            <ac:spMk id="144" creationId="{312A2827-6D8F-340C-4C26-3FA85E111511}"/>
          </ac:spMkLst>
        </pc:spChg>
        <pc:spChg chg="add mod">
          <ac:chgData name="Talarico, Salvatore" userId="5d77538d-074a-40aa-89bc-3bddcdff28e1" providerId="ADAL" clId="{A0243B89-686D-453A-A747-2294020AD6FA}" dt="2024-01-08T00:40:36.809" v="9513" actId="207"/>
          <ac:spMkLst>
            <pc:docMk/>
            <pc:sldMk cId="688177616" sldId="2147473533"/>
            <ac:spMk id="145" creationId="{F6A363B2-7772-38B3-8929-0D2673BCBE36}"/>
          </ac:spMkLst>
        </pc:spChg>
        <pc:spChg chg="add mod">
          <ac:chgData name="Talarico, Salvatore" userId="5d77538d-074a-40aa-89bc-3bddcdff28e1" providerId="ADAL" clId="{A0243B89-686D-453A-A747-2294020AD6FA}" dt="2024-01-08T00:40:36.809" v="9513" actId="207"/>
          <ac:spMkLst>
            <pc:docMk/>
            <pc:sldMk cId="688177616" sldId="2147473533"/>
            <ac:spMk id="146" creationId="{5DDA6922-9055-3635-87B5-92506C265ED2}"/>
          </ac:spMkLst>
        </pc:spChg>
        <pc:spChg chg="add mod">
          <ac:chgData name="Talarico, Salvatore" userId="5d77538d-074a-40aa-89bc-3bddcdff28e1" providerId="ADAL" clId="{A0243B89-686D-453A-A747-2294020AD6FA}" dt="2024-01-08T00:40:36.809" v="9513" actId="207"/>
          <ac:spMkLst>
            <pc:docMk/>
            <pc:sldMk cId="688177616" sldId="2147473533"/>
            <ac:spMk id="147" creationId="{5018F48C-59FF-7642-A160-F1333778C7E0}"/>
          </ac:spMkLst>
        </pc:spChg>
        <pc:spChg chg="add mod">
          <ac:chgData name="Talarico, Salvatore" userId="5d77538d-074a-40aa-89bc-3bddcdff28e1" providerId="ADAL" clId="{A0243B89-686D-453A-A747-2294020AD6FA}" dt="2024-01-08T00:40:36.809" v="9513" actId="207"/>
          <ac:spMkLst>
            <pc:docMk/>
            <pc:sldMk cId="688177616" sldId="2147473533"/>
            <ac:spMk id="148" creationId="{C26262F2-CC56-3602-6F61-0A3ADB1E9031}"/>
          </ac:spMkLst>
        </pc:spChg>
        <pc:spChg chg="add mod">
          <ac:chgData name="Talarico, Salvatore" userId="5d77538d-074a-40aa-89bc-3bddcdff28e1" providerId="ADAL" clId="{A0243B89-686D-453A-A747-2294020AD6FA}" dt="2024-01-08T00:40:36.809" v="9513" actId="207"/>
          <ac:spMkLst>
            <pc:docMk/>
            <pc:sldMk cId="688177616" sldId="2147473533"/>
            <ac:spMk id="149" creationId="{96DADB3B-5216-11FA-FD7C-02F2FACA0682}"/>
          </ac:spMkLst>
        </pc:spChg>
        <pc:grpChg chg="add mod">
          <ac:chgData name="Talarico, Salvatore" userId="5d77538d-074a-40aa-89bc-3bddcdff28e1" providerId="ADAL" clId="{A0243B89-686D-453A-A747-2294020AD6FA}" dt="2024-01-08T00:40:43.979" v="9514" actId="207"/>
          <ac:grpSpMkLst>
            <pc:docMk/>
            <pc:sldMk cId="688177616" sldId="2147473533"/>
            <ac:grpSpMk id="22" creationId="{4C3DCED0-964D-9AA0-53D7-57B70DA15D93}"/>
          </ac:grpSpMkLst>
        </pc:grpChg>
        <pc:picChg chg="del">
          <ac:chgData name="Talarico, Salvatore" userId="5d77538d-074a-40aa-89bc-3bddcdff28e1" providerId="ADAL" clId="{A0243B89-686D-453A-A747-2294020AD6FA}" dt="2024-01-08T00:21:46.050" v="9212" actId="478"/>
          <ac:picMkLst>
            <pc:docMk/>
            <pc:sldMk cId="688177616" sldId="2147473533"/>
            <ac:picMk id="9" creationId="{420073CA-C2BC-6592-22BB-D003AE1ACBCD}"/>
          </ac:picMkLst>
        </pc:picChg>
        <pc:picChg chg="del">
          <ac:chgData name="Talarico, Salvatore" userId="5d77538d-074a-40aa-89bc-3bddcdff28e1" providerId="ADAL" clId="{A0243B89-686D-453A-A747-2294020AD6FA}" dt="2024-01-08T00:21:50.427" v="9213" actId="478"/>
          <ac:picMkLst>
            <pc:docMk/>
            <pc:sldMk cId="688177616" sldId="2147473533"/>
            <ac:picMk id="10" creationId="{71378507-D470-2879-2865-FBF4F95E8796}"/>
          </ac:picMkLst>
        </pc:picChg>
        <pc:picChg chg="add mod">
          <ac:chgData name="Talarico, Salvatore" userId="5d77538d-074a-40aa-89bc-3bddcdff28e1" providerId="ADAL" clId="{A0243B89-686D-453A-A747-2294020AD6FA}" dt="2024-01-08T00:40:43.979" v="9514" actId="207"/>
          <ac:picMkLst>
            <pc:docMk/>
            <pc:sldMk cId="688177616" sldId="2147473533"/>
            <ac:picMk id="13" creationId="{D1B55436-0C5C-D3D2-AC6B-00EC1CC31D80}"/>
          </ac:picMkLst>
        </pc:picChg>
        <pc:picChg chg="add mod">
          <ac:chgData name="Talarico, Salvatore" userId="5d77538d-074a-40aa-89bc-3bddcdff28e1" providerId="ADAL" clId="{A0243B89-686D-453A-A747-2294020AD6FA}" dt="2024-01-08T00:40:43.979" v="9514" actId="207"/>
          <ac:picMkLst>
            <pc:docMk/>
            <pc:sldMk cId="688177616" sldId="2147473533"/>
            <ac:picMk id="14" creationId="{12D44624-B264-D9AB-A1E8-1718904FF8A9}"/>
          </ac:picMkLst>
        </pc:picChg>
        <pc:picChg chg="add mod">
          <ac:chgData name="Talarico, Salvatore" userId="5d77538d-074a-40aa-89bc-3bddcdff28e1" providerId="ADAL" clId="{A0243B89-686D-453A-A747-2294020AD6FA}" dt="2024-01-08T00:40:43.979" v="9514" actId="207"/>
          <ac:picMkLst>
            <pc:docMk/>
            <pc:sldMk cId="688177616" sldId="2147473533"/>
            <ac:picMk id="15" creationId="{2718FFF4-F3F2-8037-5401-F2925ABB9E2E}"/>
          </ac:picMkLst>
        </pc:picChg>
        <pc:picChg chg="add mod">
          <ac:chgData name="Talarico, Salvatore" userId="5d77538d-074a-40aa-89bc-3bddcdff28e1" providerId="ADAL" clId="{A0243B89-686D-453A-A747-2294020AD6FA}" dt="2024-01-08T00:40:43.979" v="9514" actId="207"/>
          <ac:picMkLst>
            <pc:docMk/>
            <pc:sldMk cId="688177616" sldId="2147473533"/>
            <ac:picMk id="16" creationId="{003A66CC-9406-3E7F-C238-D3A85679050E}"/>
          </ac:picMkLst>
        </pc:picChg>
        <pc:cxnChg chg="add mod">
          <ac:chgData name="Talarico, Salvatore" userId="5d77538d-074a-40aa-89bc-3bddcdff28e1" providerId="ADAL" clId="{A0243B89-686D-453A-A747-2294020AD6FA}" dt="2024-01-08T00:40:43.979" v="9514" actId="207"/>
          <ac:cxnSpMkLst>
            <pc:docMk/>
            <pc:sldMk cId="688177616" sldId="2147473533"/>
            <ac:cxnSpMk id="18" creationId="{05FC4D73-D146-1436-A3A1-DE5088B301EA}"/>
          </ac:cxnSpMkLst>
        </pc:cxnChg>
        <pc:cxnChg chg="add mod">
          <ac:chgData name="Talarico, Salvatore" userId="5d77538d-074a-40aa-89bc-3bddcdff28e1" providerId="ADAL" clId="{A0243B89-686D-453A-A747-2294020AD6FA}" dt="2024-01-08T00:40:43.979" v="9514" actId="207"/>
          <ac:cxnSpMkLst>
            <pc:docMk/>
            <pc:sldMk cId="688177616" sldId="2147473533"/>
            <ac:cxnSpMk id="20" creationId="{8D992792-835E-9A05-CBF0-B6ACC363F511}"/>
          </ac:cxnSpMkLst>
        </pc:cxnChg>
      </pc:sldChg>
      <pc:sldChg chg="add del">
        <pc:chgData name="Talarico, Salvatore" userId="5d77538d-074a-40aa-89bc-3bddcdff28e1" providerId="ADAL" clId="{A0243B89-686D-453A-A747-2294020AD6FA}" dt="2024-01-06T04:30:06.195" v="6732" actId="47"/>
        <pc:sldMkLst>
          <pc:docMk/>
          <pc:sldMk cId="1319116532" sldId="2147473533"/>
        </pc:sldMkLst>
      </pc:sldChg>
      <pc:sldMasterChg chg="delSldLayout">
        <pc:chgData name="Talarico, Salvatore" userId="5d77538d-074a-40aa-89bc-3bddcdff28e1" providerId="ADAL" clId="{A0243B89-686D-453A-A747-2294020AD6FA}" dt="2024-01-05T17:01:38.189" v="2847" actId="47"/>
        <pc:sldMasterMkLst>
          <pc:docMk/>
          <pc:sldMasterMk cId="0" sldId="2147483648"/>
        </pc:sldMasterMkLst>
        <pc:sldLayoutChg chg="del">
          <pc:chgData name="Talarico, Salvatore" userId="5d77538d-074a-40aa-89bc-3bddcdff28e1" providerId="ADAL" clId="{A0243B89-686D-453A-A747-2294020AD6FA}" dt="2024-01-05T17:01:38.189" v="2847" actId="47"/>
          <pc:sldLayoutMkLst>
            <pc:docMk/>
            <pc:sldMasterMk cId="0" sldId="2147483648"/>
            <pc:sldLayoutMk cId="3781147693" sldId="2147483660"/>
          </pc:sldLayoutMkLst>
        </pc:sldLayoutChg>
      </pc:sldMasterChg>
    </pc:docChg>
  </pc:docChgLst>
  <pc:docChgLst>
    <pc:chgData name="Talarico, Salvatore" userId="5d77538d-074a-40aa-89bc-3bddcdff28e1" providerId="ADAL" clId="{F07B3DD6-9025-4EA6-9793-5813F9AFDD64}"/>
    <pc:docChg chg="custSel addSld delSld modSld sldOrd">
      <pc:chgData name="Talarico, Salvatore" userId="5d77538d-074a-40aa-89bc-3bddcdff28e1" providerId="ADAL" clId="{F07B3DD6-9025-4EA6-9793-5813F9AFDD64}" dt="2024-01-03T18:34:15.811" v="142" actId="1076"/>
      <pc:docMkLst>
        <pc:docMk/>
      </pc:docMkLst>
      <pc:sldChg chg="addSp delSp modSp mod">
        <pc:chgData name="Talarico, Salvatore" userId="5d77538d-074a-40aa-89bc-3bddcdff28e1" providerId="ADAL" clId="{F07B3DD6-9025-4EA6-9793-5813F9AFDD64}" dt="2024-01-03T18:22:35.768" v="5"/>
        <pc:sldMkLst>
          <pc:docMk/>
          <pc:sldMk cId="0" sldId="256"/>
        </pc:sldMkLst>
        <pc:spChg chg="add del mod">
          <ac:chgData name="Talarico, Salvatore" userId="5d77538d-074a-40aa-89bc-3bddcdff28e1" providerId="ADAL" clId="{F07B3DD6-9025-4EA6-9793-5813F9AFDD64}" dt="2024-01-03T18:22:16.081" v="2" actId="478"/>
          <ac:spMkLst>
            <pc:docMk/>
            <pc:sldMk cId="0" sldId="256"/>
            <ac:spMk id="3" creationId="{E6A1766B-CA3F-63CC-D801-22888605E405}"/>
          </ac:spMkLst>
        </pc:spChg>
        <pc:spChg chg="add mod">
          <ac:chgData name="Talarico, Salvatore" userId="5d77538d-074a-40aa-89bc-3bddcdff28e1" providerId="ADAL" clId="{F07B3DD6-9025-4EA6-9793-5813F9AFDD64}" dt="2024-01-03T18:22:12.960" v="1"/>
          <ac:spMkLst>
            <pc:docMk/>
            <pc:sldMk cId="0" sldId="256"/>
            <ac:spMk id="4" creationId="{0F88BBFA-7354-6131-639E-A6B94149F8E5}"/>
          </ac:spMkLst>
        </pc:spChg>
        <pc:spChg chg="add mod">
          <ac:chgData name="Talarico, Salvatore" userId="5d77538d-074a-40aa-89bc-3bddcdff28e1" providerId="ADAL" clId="{F07B3DD6-9025-4EA6-9793-5813F9AFDD64}" dt="2024-01-03T18:22:24.434" v="4"/>
          <ac:spMkLst>
            <pc:docMk/>
            <pc:sldMk cId="0" sldId="256"/>
            <ac:spMk id="5" creationId="{A506EC37-AF25-D226-8530-859C03595855}"/>
          </ac:spMkLst>
        </pc:spChg>
        <pc:spChg chg="del">
          <ac:chgData name="Talarico, Salvatore" userId="5d77538d-074a-40aa-89bc-3bddcdff28e1" providerId="ADAL" clId="{F07B3DD6-9025-4EA6-9793-5813F9AFDD64}" dt="2024-01-03T18:22:23.417" v="3" actId="478"/>
          <ac:spMkLst>
            <pc:docMk/>
            <pc:sldMk cId="0" sldId="256"/>
            <ac:spMk id="6" creationId="{00000000-0000-0000-0000-000000000000}"/>
          </ac:spMkLst>
        </pc:spChg>
        <pc:spChg chg="del">
          <ac:chgData name="Talarico, Salvatore" userId="5d77538d-074a-40aa-89bc-3bddcdff28e1" providerId="ADAL" clId="{F07B3DD6-9025-4EA6-9793-5813F9AFDD64}" dt="2024-01-03T18:22:11.861" v="0" actId="478"/>
          <ac:spMkLst>
            <pc:docMk/>
            <pc:sldMk cId="0" sldId="256"/>
            <ac:spMk id="3073" creationId="{00000000-0000-0000-0000-000000000000}"/>
          </ac:spMkLst>
        </pc:spChg>
        <pc:graphicFrameChg chg="mod">
          <ac:chgData name="Talarico, Salvatore" userId="5d77538d-074a-40aa-89bc-3bddcdff28e1" providerId="ADAL" clId="{F07B3DD6-9025-4EA6-9793-5813F9AFDD64}" dt="2024-01-03T18:22:35.768" v="5"/>
          <ac:graphicFrameMkLst>
            <pc:docMk/>
            <pc:sldMk cId="0" sldId="256"/>
            <ac:graphicFrameMk id="3075" creationId="{00000000-0000-0000-0000-000000000000}"/>
          </ac:graphicFrameMkLst>
        </pc:graphicFrameChg>
      </pc:sldChg>
      <pc:sldChg chg="del">
        <pc:chgData name="Talarico, Salvatore" userId="5d77538d-074a-40aa-89bc-3bddcdff28e1" providerId="ADAL" clId="{F07B3DD6-9025-4EA6-9793-5813F9AFDD64}" dt="2024-01-03T18:23:26.940" v="7" actId="47"/>
        <pc:sldMkLst>
          <pc:docMk/>
          <pc:sldMk cId="0" sldId="257"/>
        </pc:sldMkLst>
      </pc:sldChg>
      <pc:sldChg chg="del">
        <pc:chgData name="Talarico, Salvatore" userId="5d77538d-074a-40aa-89bc-3bddcdff28e1" providerId="ADAL" clId="{F07B3DD6-9025-4EA6-9793-5813F9AFDD64}" dt="2024-01-03T18:23:26.940" v="7" actId="47"/>
        <pc:sldMkLst>
          <pc:docMk/>
          <pc:sldMk cId="0" sldId="262"/>
        </pc:sldMkLst>
      </pc:sldChg>
      <pc:sldChg chg="del">
        <pc:chgData name="Talarico, Salvatore" userId="5d77538d-074a-40aa-89bc-3bddcdff28e1" providerId="ADAL" clId="{F07B3DD6-9025-4EA6-9793-5813F9AFDD64}" dt="2024-01-03T18:23:26.940" v="7" actId="47"/>
        <pc:sldMkLst>
          <pc:docMk/>
          <pc:sldMk cId="0" sldId="264"/>
        </pc:sldMkLst>
      </pc:sldChg>
      <pc:sldChg chg="addSp delSp modSp add del mod ord">
        <pc:chgData name="Talarico, Salvatore" userId="5d77538d-074a-40aa-89bc-3bddcdff28e1" providerId="ADAL" clId="{F07B3DD6-9025-4EA6-9793-5813F9AFDD64}" dt="2024-01-03T18:30:16.519" v="132"/>
        <pc:sldMkLst>
          <pc:docMk/>
          <pc:sldMk cId="1136929399" sldId="265"/>
        </pc:sldMkLst>
        <pc:spChg chg="mod">
          <ac:chgData name="Talarico, Salvatore" userId="5d77538d-074a-40aa-89bc-3bddcdff28e1" providerId="ADAL" clId="{F07B3DD6-9025-4EA6-9793-5813F9AFDD64}" dt="2024-01-03T18:29:55.746" v="130" actId="20577"/>
          <ac:spMkLst>
            <pc:docMk/>
            <pc:sldMk cId="1136929399" sldId="265"/>
            <ac:spMk id="3" creationId="{8FE6C7F3-6276-47D7-A92C-2F704F8BCCA3}"/>
          </ac:spMkLst>
        </pc:spChg>
        <pc:spChg chg="del">
          <ac:chgData name="Talarico, Salvatore" userId="5d77538d-074a-40aa-89bc-3bddcdff28e1" providerId="ADAL" clId="{F07B3DD6-9025-4EA6-9793-5813F9AFDD64}" dt="2024-01-03T18:30:15.442" v="131" actId="478"/>
          <ac:spMkLst>
            <pc:docMk/>
            <pc:sldMk cId="1136929399" sldId="265"/>
            <ac:spMk id="5" creationId="{24D6A2B5-4C76-45B9-B9B4-EE9267FF36B2}"/>
          </ac:spMkLst>
        </pc:spChg>
        <pc:spChg chg="del">
          <ac:chgData name="Talarico, Salvatore" userId="5d77538d-074a-40aa-89bc-3bddcdff28e1" providerId="ADAL" clId="{F07B3DD6-9025-4EA6-9793-5813F9AFDD64}" dt="2024-01-03T18:27:43.289" v="53" actId="478"/>
          <ac:spMkLst>
            <pc:docMk/>
            <pc:sldMk cId="1136929399" sldId="265"/>
            <ac:spMk id="6" creationId="{DE42ABFC-D673-4960-961D-DD9871205BAD}"/>
          </ac:spMkLst>
        </pc:spChg>
        <pc:spChg chg="add mod">
          <ac:chgData name="Talarico, Salvatore" userId="5d77538d-074a-40aa-89bc-3bddcdff28e1" providerId="ADAL" clId="{F07B3DD6-9025-4EA6-9793-5813F9AFDD64}" dt="2024-01-03T18:27:44.216" v="54"/>
          <ac:spMkLst>
            <pc:docMk/>
            <pc:sldMk cId="1136929399" sldId="265"/>
            <ac:spMk id="7" creationId="{440F4522-8BCD-774A-F981-8DC2D60191DA}"/>
          </ac:spMkLst>
        </pc:spChg>
        <pc:spChg chg="add mod">
          <ac:chgData name="Talarico, Salvatore" userId="5d77538d-074a-40aa-89bc-3bddcdff28e1" providerId="ADAL" clId="{F07B3DD6-9025-4EA6-9793-5813F9AFDD64}" dt="2024-01-03T18:30:16.519" v="132"/>
          <ac:spMkLst>
            <pc:docMk/>
            <pc:sldMk cId="1136929399" sldId="265"/>
            <ac:spMk id="8" creationId="{B714D68F-20E0-0DF2-9632-0396A4EF97FF}"/>
          </ac:spMkLst>
        </pc:spChg>
      </pc:sldChg>
      <pc:sldChg chg="addSp delSp modSp add del mod">
        <pc:chgData name="Talarico, Salvatore" userId="5d77538d-074a-40aa-89bc-3bddcdff28e1" providerId="ADAL" clId="{F07B3DD6-9025-4EA6-9793-5813F9AFDD64}" dt="2024-01-03T18:30:20.949" v="134"/>
        <pc:sldMkLst>
          <pc:docMk/>
          <pc:sldMk cId="412803644" sldId="266"/>
        </pc:sldMkLst>
        <pc:spChg chg="mod">
          <ac:chgData name="Talarico, Salvatore" userId="5d77538d-074a-40aa-89bc-3bddcdff28e1" providerId="ADAL" clId="{F07B3DD6-9025-4EA6-9793-5813F9AFDD64}" dt="2024-01-03T18:29:22.459" v="126" actId="20577"/>
          <ac:spMkLst>
            <pc:docMk/>
            <pc:sldMk cId="412803644" sldId="266"/>
            <ac:spMk id="3" creationId="{464EA356-3A8A-429F-B33E-A316E2E190FB}"/>
          </ac:spMkLst>
        </pc:spChg>
        <pc:spChg chg="del">
          <ac:chgData name="Talarico, Salvatore" userId="5d77538d-074a-40aa-89bc-3bddcdff28e1" providerId="ADAL" clId="{F07B3DD6-9025-4EA6-9793-5813F9AFDD64}" dt="2024-01-03T18:30:19.753" v="133" actId="478"/>
          <ac:spMkLst>
            <pc:docMk/>
            <pc:sldMk cId="412803644" sldId="266"/>
            <ac:spMk id="5" creationId="{6F938CE9-1BA2-4ECF-9FE1-2EF2EA632FED}"/>
          </ac:spMkLst>
        </pc:spChg>
        <pc:spChg chg="del">
          <ac:chgData name="Talarico, Salvatore" userId="5d77538d-074a-40aa-89bc-3bddcdff28e1" providerId="ADAL" clId="{F07B3DD6-9025-4EA6-9793-5813F9AFDD64}" dt="2024-01-03T18:27:46.879" v="55" actId="478"/>
          <ac:spMkLst>
            <pc:docMk/>
            <pc:sldMk cId="412803644" sldId="266"/>
            <ac:spMk id="6" creationId="{0B08CB00-0E77-41B8-BF37-393C9A691F18}"/>
          </ac:spMkLst>
        </pc:spChg>
        <pc:spChg chg="add mod">
          <ac:chgData name="Talarico, Salvatore" userId="5d77538d-074a-40aa-89bc-3bddcdff28e1" providerId="ADAL" clId="{F07B3DD6-9025-4EA6-9793-5813F9AFDD64}" dt="2024-01-03T18:27:47.853" v="56"/>
          <ac:spMkLst>
            <pc:docMk/>
            <pc:sldMk cId="412803644" sldId="266"/>
            <ac:spMk id="7" creationId="{8ECCA290-4401-C40F-96AD-A59F98F6024B}"/>
          </ac:spMkLst>
        </pc:spChg>
        <pc:spChg chg="add mod">
          <ac:chgData name="Talarico, Salvatore" userId="5d77538d-074a-40aa-89bc-3bddcdff28e1" providerId="ADAL" clId="{F07B3DD6-9025-4EA6-9793-5813F9AFDD64}" dt="2024-01-03T18:30:20.949" v="134"/>
          <ac:spMkLst>
            <pc:docMk/>
            <pc:sldMk cId="412803644" sldId="266"/>
            <ac:spMk id="8" creationId="{4C090081-0823-3833-2A63-BD0FF4BC7912}"/>
          </ac:spMkLst>
        </pc:spChg>
      </pc:sldChg>
      <pc:sldChg chg="del">
        <pc:chgData name="Talarico, Salvatore" userId="5d77538d-074a-40aa-89bc-3bddcdff28e1" providerId="ADAL" clId="{F07B3DD6-9025-4EA6-9793-5813F9AFDD64}" dt="2024-01-03T18:23:26.940" v="7" actId="47"/>
        <pc:sldMkLst>
          <pc:docMk/>
          <pc:sldMk cId="1711922266" sldId="267"/>
        </pc:sldMkLst>
      </pc:sldChg>
      <pc:sldChg chg="del">
        <pc:chgData name="Talarico, Salvatore" userId="5d77538d-074a-40aa-89bc-3bddcdff28e1" providerId="ADAL" clId="{F07B3DD6-9025-4EA6-9793-5813F9AFDD64}" dt="2024-01-03T18:23:26.940" v="7" actId="47"/>
        <pc:sldMkLst>
          <pc:docMk/>
          <pc:sldMk cId="3889088003" sldId="268"/>
        </pc:sldMkLst>
      </pc:sldChg>
      <pc:sldChg chg="add">
        <pc:chgData name="Talarico, Salvatore" userId="5d77538d-074a-40aa-89bc-3bddcdff28e1" providerId="ADAL" clId="{F07B3DD6-9025-4EA6-9793-5813F9AFDD64}" dt="2024-01-03T18:23:19.526" v="6"/>
        <pc:sldMkLst>
          <pc:docMk/>
          <pc:sldMk cId="1605831029" sldId="273"/>
        </pc:sldMkLst>
      </pc:sldChg>
      <pc:sldChg chg="modSp add mod">
        <pc:chgData name="Talarico, Salvatore" userId="5d77538d-074a-40aa-89bc-3bddcdff28e1" providerId="ADAL" clId="{F07B3DD6-9025-4EA6-9793-5813F9AFDD64}" dt="2024-01-03T18:33:21.485" v="136" actId="20577"/>
        <pc:sldMkLst>
          <pc:docMk/>
          <pc:sldMk cId="551391497" sldId="334"/>
        </pc:sldMkLst>
        <pc:spChg chg="mod">
          <ac:chgData name="Talarico, Salvatore" userId="5d77538d-074a-40aa-89bc-3bddcdff28e1" providerId="ADAL" clId="{F07B3DD6-9025-4EA6-9793-5813F9AFDD64}" dt="2024-01-03T18:33:21.485" v="136" actId="20577"/>
          <ac:spMkLst>
            <pc:docMk/>
            <pc:sldMk cId="551391497" sldId="334"/>
            <ac:spMk id="3" creationId="{6022ABF0-32CA-B3DC-4DE9-DC9319F214B3}"/>
          </ac:spMkLst>
        </pc:spChg>
      </pc:sldChg>
      <pc:sldChg chg="modSp add mod">
        <pc:chgData name="Talarico, Salvatore" userId="5d77538d-074a-40aa-89bc-3bddcdff28e1" providerId="ADAL" clId="{F07B3DD6-9025-4EA6-9793-5813F9AFDD64}" dt="2024-01-03T18:26:23.090" v="51" actId="12"/>
        <pc:sldMkLst>
          <pc:docMk/>
          <pc:sldMk cId="1315213288" sldId="343"/>
        </pc:sldMkLst>
        <pc:spChg chg="mod">
          <ac:chgData name="Talarico, Salvatore" userId="5d77538d-074a-40aa-89bc-3bddcdff28e1" providerId="ADAL" clId="{F07B3DD6-9025-4EA6-9793-5813F9AFDD64}" dt="2024-01-03T18:26:23.090" v="51" actId="12"/>
          <ac:spMkLst>
            <pc:docMk/>
            <pc:sldMk cId="1315213288" sldId="343"/>
            <ac:spMk id="3" creationId="{68E63551-2142-AFEF-621D-BCD9B8AB6207}"/>
          </ac:spMkLst>
        </pc:spChg>
      </pc:sldChg>
      <pc:sldChg chg="modSp add mod">
        <pc:chgData name="Talarico, Salvatore" userId="5d77538d-074a-40aa-89bc-3bddcdff28e1" providerId="ADAL" clId="{F07B3DD6-9025-4EA6-9793-5813F9AFDD64}" dt="2024-01-03T18:23:50.476" v="9" actId="14100"/>
        <pc:sldMkLst>
          <pc:docMk/>
          <pc:sldMk cId="3186661948" sldId="344"/>
        </pc:sldMkLst>
        <pc:spChg chg="mod">
          <ac:chgData name="Talarico, Salvatore" userId="5d77538d-074a-40aa-89bc-3bddcdff28e1" providerId="ADAL" clId="{F07B3DD6-9025-4EA6-9793-5813F9AFDD64}" dt="2024-01-03T18:23:50.476" v="9" actId="14100"/>
          <ac:spMkLst>
            <pc:docMk/>
            <pc:sldMk cId="3186661948" sldId="344"/>
            <ac:spMk id="9" creationId="{4F285EC5-B019-F6FA-004B-FD1F87FE8FD1}"/>
          </ac:spMkLst>
        </pc:spChg>
        <pc:picChg chg="mod">
          <ac:chgData name="Talarico, Salvatore" userId="5d77538d-074a-40aa-89bc-3bddcdff28e1" providerId="ADAL" clId="{F07B3DD6-9025-4EA6-9793-5813F9AFDD64}" dt="2024-01-03T18:23:45.739" v="8" actId="1076"/>
          <ac:picMkLst>
            <pc:docMk/>
            <pc:sldMk cId="3186661948" sldId="344"/>
            <ac:picMk id="8" creationId="{CECDC7FD-A5FA-C890-879F-2DEA2CAA2A82}"/>
          </ac:picMkLst>
        </pc:picChg>
      </pc:sldChg>
      <pc:sldChg chg="addSp delSp modSp add mod">
        <pc:chgData name="Talarico, Salvatore" userId="5d77538d-074a-40aa-89bc-3bddcdff28e1" providerId="ADAL" clId="{F07B3DD6-9025-4EA6-9793-5813F9AFDD64}" dt="2024-01-03T18:25:10.677" v="24" actId="1076"/>
        <pc:sldMkLst>
          <pc:docMk/>
          <pc:sldMk cId="2709495389" sldId="345"/>
        </pc:sldMkLst>
        <pc:spChg chg="mod">
          <ac:chgData name="Talarico, Salvatore" userId="5d77538d-074a-40aa-89bc-3bddcdff28e1" providerId="ADAL" clId="{F07B3DD6-9025-4EA6-9793-5813F9AFDD64}" dt="2024-01-03T18:24:19.818" v="20"/>
          <ac:spMkLst>
            <pc:docMk/>
            <pc:sldMk cId="2709495389" sldId="345"/>
            <ac:spMk id="8" creationId="{B62E034E-75CE-6C87-105A-7AFB491A930D}"/>
          </ac:spMkLst>
        </pc:spChg>
        <pc:spChg chg="mod">
          <ac:chgData name="Talarico, Salvatore" userId="5d77538d-074a-40aa-89bc-3bddcdff28e1" providerId="ADAL" clId="{F07B3DD6-9025-4EA6-9793-5813F9AFDD64}" dt="2024-01-03T18:24:00.566" v="19" actId="1036"/>
          <ac:spMkLst>
            <pc:docMk/>
            <pc:sldMk cId="2709495389" sldId="345"/>
            <ac:spMk id="11" creationId="{188EBD58-9525-9F09-2E9D-05C54B8A7563}"/>
          </ac:spMkLst>
        </pc:spChg>
        <pc:spChg chg="mod">
          <ac:chgData name="Talarico, Salvatore" userId="5d77538d-074a-40aa-89bc-3bddcdff28e1" providerId="ADAL" clId="{F07B3DD6-9025-4EA6-9793-5813F9AFDD64}" dt="2024-01-03T18:23:57.441" v="16" actId="1035"/>
          <ac:spMkLst>
            <pc:docMk/>
            <pc:sldMk cId="2709495389" sldId="345"/>
            <ac:spMk id="12" creationId="{93D8EB8E-D8A6-DDC4-B34D-44F5DE289A81}"/>
          </ac:spMkLst>
        </pc:spChg>
        <pc:spChg chg="mod">
          <ac:chgData name="Talarico, Salvatore" userId="5d77538d-074a-40aa-89bc-3bddcdff28e1" providerId="ADAL" clId="{F07B3DD6-9025-4EA6-9793-5813F9AFDD64}" dt="2024-01-03T18:24:19.818" v="20"/>
          <ac:spMkLst>
            <pc:docMk/>
            <pc:sldMk cId="2709495389" sldId="345"/>
            <ac:spMk id="14" creationId="{6CAB7A18-EDE6-0463-F1C0-8D8EC9F579E3}"/>
          </ac:spMkLst>
        </pc:spChg>
        <pc:spChg chg="mod">
          <ac:chgData name="Talarico, Salvatore" userId="5d77538d-074a-40aa-89bc-3bddcdff28e1" providerId="ADAL" clId="{F07B3DD6-9025-4EA6-9793-5813F9AFDD64}" dt="2024-01-03T18:24:19.818" v="20"/>
          <ac:spMkLst>
            <pc:docMk/>
            <pc:sldMk cId="2709495389" sldId="345"/>
            <ac:spMk id="16" creationId="{B23BFB02-D9FB-C3CB-F5A5-D321E125DF3E}"/>
          </ac:spMkLst>
        </pc:spChg>
        <pc:spChg chg="mod">
          <ac:chgData name="Talarico, Salvatore" userId="5d77538d-074a-40aa-89bc-3bddcdff28e1" providerId="ADAL" clId="{F07B3DD6-9025-4EA6-9793-5813F9AFDD64}" dt="2024-01-03T18:24:19.818" v="20"/>
          <ac:spMkLst>
            <pc:docMk/>
            <pc:sldMk cId="2709495389" sldId="345"/>
            <ac:spMk id="17" creationId="{AF78A9D9-6CF5-A288-40B1-3145523FC54B}"/>
          </ac:spMkLst>
        </pc:spChg>
        <pc:spChg chg="mod">
          <ac:chgData name="Talarico, Salvatore" userId="5d77538d-074a-40aa-89bc-3bddcdff28e1" providerId="ADAL" clId="{F07B3DD6-9025-4EA6-9793-5813F9AFDD64}" dt="2024-01-03T18:24:19.818" v="20"/>
          <ac:spMkLst>
            <pc:docMk/>
            <pc:sldMk cId="2709495389" sldId="345"/>
            <ac:spMk id="18" creationId="{1146CA77-D5B0-5CC6-634A-B1FB4A48F18A}"/>
          </ac:spMkLst>
        </pc:spChg>
        <pc:spChg chg="mod">
          <ac:chgData name="Talarico, Salvatore" userId="5d77538d-074a-40aa-89bc-3bddcdff28e1" providerId="ADAL" clId="{F07B3DD6-9025-4EA6-9793-5813F9AFDD64}" dt="2024-01-03T18:24:19.818" v="20"/>
          <ac:spMkLst>
            <pc:docMk/>
            <pc:sldMk cId="2709495389" sldId="345"/>
            <ac:spMk id="52" creationId="{A88E781D-0F99-7E77-AF57-D5962BA06E2B}"/>
          </ac:spMkLst>
        </pc:spChg>
        <pc:spChg chg="mod">
          <ac:chgData name="Talarico, Salvatore" userId="5d77538d-074a-40aa-89bc-3bddcdff28e1" providerId="ADAL" clId="{F07B3DD6-9025-4EA6-9793-5813F9AFDD64}" dt="2024-01-03T18:24:19.818" v="20"/>
          <ac:spMkLst>
            <pc:docMk/>
            <pc:sldMk cId="2709495389" sldId="345"/>
            <ac:spMk id="53" creationId="{8D217A21-7664-2ACC-8C89-4357044BE3E2}"/>
          </ac:spMkLst>
        </pc:spChg>
        <pc:spChg chg="mod">
          <ac:chgData name="Talarico, Salvatore" userId="5d77538d-074a-40aa-89bc-3bddcdff28e1" providerId="ADAL" clId="{F07B3DD6-9025-4EA6-9793-5813F9AFDD64}" dt="2024-01-03T18:24:19.818" v="20"/>
          <ac:spMkLst>
            <pc:docMk/>
            <pc:sldMk cId="2709495389" sldId="345"/>
            <ac:spMk id="54" creationId="{4A8EFAE8-1ED1-C1ED-6F3A-FB91249B2489}"/>
          </ac:spMkLst>
        </pc:spChg>
        <pc:spChg chg="mod">
          <ac:chgData name="Talarico, Salvatore" userId="5d77538d-074a-40aa-89bc-3bddcdff28e1" providerId="ADAL" clId="{F07B3DD6-9025-4EA6-9793-5813F9AFDD64}" dt="2024-01-03T18:24:19.818" v="20"/>
          <ac:spMkLst>
            <pc:docMk/>
            <pc:sldMk cId="2709495389" sldId="345"/>
            <ac:spMk id="55" creationId="{8D0FC775-D2A5-9094-FCF7-1C4B5CDCC3F8}"/>
          </ac:spMkLst>
        </pc:spChg>
        <pc:spChg chg="mod">
          <ac:chgData name="Talarico, Salvatore" userId="5d77538d-074a-40aa-89bc-3bddcdff28e1" providerId="ADAL" clId="{F07B3DD6-9025-4EA6-9793-5813F9AFDD64}" dt="2024-01-03T18:24:19.818" v="20"/>
          <ac:spMkLst>
            <pc:docMk/>
            <pc:sldMk cId="2709495389" sldId="345"/>
            <ac:spMk id="57" creationId="{4E1680DE-7DC8-0F07-C2B3-5FC8EE87D2CB}"/>
          </ac:spMkLst>
        </pc:spChg>
        <pc:spChg chg="mod">
          <ac:chgData name="Talarico, Salvatore" userId="5d77538d-074a-40aa-89bc-3bddcdff28e1" providerId="ADAL" clId="{F07B3DD6-9025-4EA6-9793-5813F9AFDD64}" dt="2024-01-03T18:24:19.818" v="20"/>
          <ac:spMkLst>
            <pc:docMk/>
            <pc:sldMk cId="2709495389" sldId="345"/>
            <ac:spMk id="58" creationId="{B09D4EFE-B641-EBF3-CED2-5221C2352622}"/>
          </ac:spMkLst>
        </pc:spChg>
        <pc:spChg chg="mod">
          <ac:chgData name="Talarico, Salvatore" userId="5d77538d-074a-40aa-89bc-3bddcdff28e1" providerId="ADAL" clId="{F07B3DD6-9025-4EA6-9793-5813F9AFDD64}" dt="2024-01-03T18:24:19.818" v="20"/>
          <ac:spMkLst>
            <pc:docMk/>
            <pc:sldMk cId="2709495389" sldId="345"/>
            <ac:spMk id="59" creationId="{6C4A19EE-3C95-CB38-73B8-AE12BC03CC0B}"/>
          </ac:spMkLst>
        </pc:spChg>
        <pc:spChg chg="mod">
          <ac:chgData name="Talarico, Salvatore" userId="5d77538d-074a-40aa-89bc-3bddcdff28e1" providerId="ADAL" clId="{F07B3DD6-9025-4EA6-9793-5813F9AFDD64}" dt="2024-01-03T18:24:19.818" v="20"/>
          <ac:spMkLst>
            <pc:docMk/>
            <pc:sldMk cId="2709495389" sldId="345"/>
            <ac:spMk id="60" creationId="{53181CB3-2286-4FC3-1853-2DC6BA197174}"/>
          </ac:spMkLst>
        </pc:spChg>
        <pc:spChg chg="mod">
          <ac:chgData name="Talarico, Salvatore" userId="5d77538d-074a-40aa-89bc-3bddcdff28e1" providerId="ADAL" clId="{F07B3DD6-9025-4EA6-9793-5813F9AFDD64}" dt="2024-01-03T18:24:19.818" v="20"/>
          <ac:spMkLst>
            <pc:docMk/>
            <pc:sldMk cId="2709495389" sldId="345"/>
            <ac:spMk id="61" creationId="{16553A42-FBC3-D1BC-2D22-7785F511393D}"/>
          </ac:spMkLst>
        </pc:spChg>
        <pc:spChg chg="mod">
          <ac:chgData name="Talarico, Salvatore" userId="5d77538d-074a-40aa-89bc-3bddcdff28e1" providerId="ADAL" clId="{F07B3DD6-9025-4EA6-9793-5813F9AFDD64}" dt="2024-01-03T18:24:19.818" v="20"/>
          <ac:spMkLst>
            <pc:docMk/>
            <pc:sldMk cId="2709495389" sldId="345"/>
            <ac:spMk id="62" creationId="{BD40C7D4-4D4F-007B-4822-47689964D19F}"/>
          </ac:spMkLst>
        </pc:spChg>
        <pc:spChg chg="mod">
          <ac:chgData name="Talarico, Salvatore" userId="5d77538d-074a-40aa-89bc-3bddcdff28e1" providerId="ADAL" clId="{F07B3DD6-9025-4EA6-9793-5813F9AFDD64}" dt="2024-01-03T18:24:19.818" v="20"/>
          <ac:spMkLst>
            <pc:docMk/>
            <pc:sldMk cId="2709495389" sldId="345"/>
            <ac:spMk id="63" creationId="{E5F57E45-F63F-A9B9-CB1E-060A7F109B7A}"/>
          </ac:spMkLst>
        </pc:spChg>
        <pc:spChg chg="mod">
          <ac:chgData name="Talarico, Salvatore" userId="5d77538d-074a-40aa-89bc-3bddcdff28e1" providerId="ADAL" clId="{F07B3DD6-9025-4EA6-9793-5813F9AFDD64}" dt="2024-01-03T18:24:19.818" v="20"/>
          <ac:spMkLst>
            <pc:docMk/>
            <pc:sldMk cId="2709495389" sldId="345"/>
            <ac:spMk id="64" creationId="{773663E9-573D-7DB5-D5EB-041056655892}"/>
          </ac:spMkLst>
        </pc:spChg>
        <pc:spChg chg="mod">
          <ac:chgData name="Talarico, Salvatore" userId="5d77538d-074a-40aa-89bc-3bddcdff28e1" providerId="ADAL" clId="{F07B3DD6-9025-4EA6-9793-5813F9AFDD64}" dt="2024-01-03T18:24:19.818" v="20"/>
          <ac:spMkLst>
            <pc:docMk/>
            <pc:sldMk cId="2709495389" sldId="345"/>
            <ac:spMk id="65" creationId="{009ACB4E-D3D8-E81B-550E-14E2CFAACDC2}"/>
          </ac:spMkLst>
        </pc:spChg>
        <pc:spChg chg="mod">
          <ac:chgData name="Talarico, Salvatore" userId="5d77538d-074a-40aa-89bc-3bddcdff28e1" providerId="ADAL" clId="{F07B3DD6-9025-4EA6-9793-5813F9AFDD64}" dt="2024-01-03T18:24:19.818" v="20"/>
          <ac:spMkLst>
            <pc:docMk/>
            <pc:sldMk cId="2709495389" sldId="345"/>
            <ac:spMk id="66" creationId="{0CFCEA10-95B0-B963-359E-44B1F8B2DB46}"/>
          </ac:spMkLst>
        </pc:spChg>
        <pc:spChg chg="mod">
          <ac:chgData name="Talarico, Salvatore" userId="5d77538d-074a-40aa-89bc-3bddcdff28e1" providerId="ADAL" clId="{F07B3DD6-9025-4EA6-9793-5813F9AFDD64}" dt="2024-01-03T18:24:19.818" v="20"/>
          <ac:spMkLst>
            <pc:docMk/>
            <pc:sldMk cId="2709495389" sldId="345"/>
            <ac:spMk id="67" creationId="{F77EC712-BDFE-AFA2-41DF-D1B59B07D03F}"/>
          </ac:spMkLst>
        </pc:spChg>
        <pc:spChg chg="mod">
          <ac:chgData name="Talarico, Salvatore" userId="5d77538d-074a-40aa-89bc-3bddcdff28e1" providerId="ADAL" clId="{F07B3DD6-9025-4EA6-9793-5813F9AFDD64}" dt="2024-01-03T18:24:19.818" v="20"/>
          <ac:spMkLst>
            <pc:docMk/>
            <pc:sldMk cId="2709495389" sldId="345"/>
            <ac:spMk id="68" creationId="{700934C7-1C16-1343-85D4-ADA6E97C525E}"/>
          </ac:spMkLst>
        </pc:spChg>
        <pc:grpChg chg="add del mod">
          <ac:chgData name="Talarico, Salvatore" userId="5d77538d-074a-40aa-89bc-3bddcdff28e1" providerId="ADAL" clId="{F07B3DD6-9025-4EA6-9793-5813F9AFDD64}" dt="2024-01-03T18:24:20.918" v="21"/>
          <ac:grpSpMkLst>
            <pc:docMk/>
            <pc:sldMk cId="2709495389" sldId="345"/>
            <ac:grpSpMk id="7" creationId="{62269451-0102-10DE-6146-5E88E67503D8}"/>
          </ac:grpSpMkLst>
        </pc:grpChg>
        <pc:grpChg chg="mod">
          <ac:chgData name="Talarico, Salvatore" userId="5d77538d-074a-40aa-89bc-3bddcdff28e1" providerId="ADAL" clId="{F07B3DD6-9025-4EA6-9793-5813F9AFDD64}" dt="2024-01-03T18:24:19.818" v="20"/>
          <ac:grpSpMkLst>
            <pc:docMk/>
            <pc:sldMk cId="2709495389" sldId="345"/>
            <ac:grpSpMk id="9" creationId="{30D7AE85-FC05-FAC7-5456-9858961890AC}"/>
          </ac:grpSpMkLst>
        </pc:grpChg>
        <pc:grpChg chg="del">
          <ac:chgData name="Talarico, Salvatore" userId="5d77538d-074a-40aa-89bc-3bddcdff28e1" providerId="ADAL" clId="{F07B3DD6-9025-4EA6-9793-5813F9AFDD64}" dt="2024-01-03T18:24:58.854" v="22" actId="478"/>
          <ac:grpSpMkLst>
            <pc:docMk/>
            <pc:sldMk cId="2709495389" sldId="345"/>
            <ac:grpSpMk id="51" creationId="{44681668-3BBC-9784-D097-BBF6BEF66F47}"/>
          </ac:grpSpMkLst>
        </pc:grpChg>
        <pc:picChg chg="mod">
          <ac:chgData name="Talarico, Salvatore" userId="5d77538d-074a-40aa-89bc-3bddcdff28e1" providerId="ADAL" clId="{F07B3DD6-9025-4EA6-9793-5813F9AFDD64}" dt="2024-01-03T18:23:57.441" v="16" actId="1035"/>
          <ac:picMkLst>
            <pc:docMk/>
            <pc:sldMk cId="2709495389" sldId="345"/>
            <ac:picMk id="10" creationId="{5CA71F4F-3F34-306A-8D6F-B578957C9A91}"/>
          </ac:picMkLst>
        </pc:picChg>
        <pc:picChg chg="add mod">
          <ac:chgData name="Talarico, Salvatore" userId="5d77538d-074a-40aa-89bc-3bddcdff28e1" providerId="ADAL" clId="{F07B3DD6-9025-4EA6-9793-5813F9AFDD64}" dt="2024-01-03T18:25:10.677" v="24" actId="1076"/>
          <ac:picMkLst>
            <pc:docMk/>
            <pc:sldMk cId="2709495389" sldId="345"/>
            <ac:picMk id="69" creationId="{A7BB8690-141C-2D23-DA35-14DD916C042C}"/>
          </ac:picMkLst>
        </pc:picChg>
        <pc:cxnChg chg="mod">
          <ac:chgData name="Talarico, Salvatore" userId="5d77538d-074a-40aa-89bc-3bddcdff28e1" providerId="ADAL" clId="{F07B3DD6-9025-4EA6-9793-5813F9AFDD64}" dt="2024-01-03T18:24:19.818" v="20"/>
          <ac:cxnSpMkLst>
            <pc:docMk/>
            <pc:sldMk cId="2709495389" sldId="345"/>
            <ac:cxnSpMk id="13" creationId="{94A121A7-2B4C-E0B4-C47F-53E7D117B0AE}"/>
          </ac:cxnSpMkLst>
        </pc:cxnChg>
        <pc:cxnChg chg="mod">
          <ac:chgData name="Talarico, Salvatore" userId="5d77538d-074a-40aa-89bc-3bddcdff28e1" providerId="ADAL" clId="{F07B3DD6-9025-4EA6-9793-5813F9AFDD64}" dt="2024-01-03T18:24:19.818" v="20"/>
          <ac:cxnSpMkLst>
            <pc:docMk/>
            <pc:sldMk cId="2709495389" sldId="345"/>
            <ac:cxnSpMk id="15" creationId="{B1A37538-5059-10F2-A76F-27BA525C1B89}"/>
          </ac:cxnSpMkLst>
        </pc:cxnChg>
        <pc:cxnChg chg="mod">
          <ac:chgData name="Talarico, Salvatore" userId="5d77538d-074a-40aa-89bc-3bddcdff28e1" providerId="ADAL" clId="{F07B3DD6-9025-4EA6-9793-5813F9AFDD64}" dt="2024-01-03T18:24:19.818" v="20"/>
          <ac:cxnSpMkLst>
            <pc:docMk/>
            <pc:sldMk cId="2709495389" sldId="345"/>
            <ac:cxnSpMk id="19" creationId="{41133D2E-AE40-CC6D-A1B1-2446BE14D129}"/>
          </ac:cxnSpMkLst>
        </pc:cxnChg>
        <pc:cxnChg chg="mod">
          <ac:chgData name="Talarico, Salvatore" userId="5d77538d-074a-40aa-89bc-3bddcdff28e1" providerId="ADAL" clId="{F07B3DD6-9025-4EA6-9793-5813F9AFDD64}" dt="2024-01-03T18:24:19.818" v="20"/>
          <ac:cxnSpMkLst>
            <pc:docMk/>
            <pc:sldMk cId="2709495389" sldId="345"/>
            <ac:cxnSpMk id="21" creationId="{91B86C19-70F1-C10B-3599-9AA5A854157D}"/>
          </ac:cxnSpMkLst>
        </pc:cxnChg>
        <pc:cxnChg chg="mod">
          <ac:chgData name="Talarico, Salvatore" userId="5d77538d-074a-40aa-89bc-3bddcdff28e1" providerId="ADAL" clId="{F07B3DD6-9025-4EA6-9793-5813F9AFDD64}" dt="2024-01-03T18:24:19.818" v="20"/>
          <ac:cxnSpMkLst>
            <pc:docMk/>
            <pc:sldMk cId="2709495389" sldId="345"/>
            <ac:cxnSpMk id="49" creationId="{DA2DF6F7-E8A4-1673-44D7-5BB5155B0159}"/>
          </ac:cxnSpMkLst>
        </pc:cxnChg>
        <pc:cxnChg chg="mod">
          <ac:chgData name="Talarico, Salvatore" userId="5d77538d-074a-40aa-89bc-3bddcdff28e1" providerId="ADAL" clId="{F07B3DD6-9025-4EA6-9793-5813F9AFDD64}" dt="2024-01-03T18:24:19.818" v="20"/>
          <ac:cxnSpMkLst>
            <pc:docMk/>
            <pc:sldMk cId="2709495389" sldId="345"/>
            <ac:cxnSpMk id="56" creationId="{C6A40F12-911D-6C3A-362A-EDB2D8763EC0}"/>
          </ac:cxnSpMkLst>
        </pc:cxnChg>
      </pc:sldChg>
      <pc:sldChg chg="addSp delSp modSp add mod">
        <pc:chgData name="Talarico, Salvatore" userId="5d77538d-074a-40aa-89bc-3bddcdff28e1" providerId="ADAL" clId="{F07B3DD6-9025-4EA6-9793-5813F9AFDD64}" dt="2024-01-03T18:25:54.819" v="42" actId="1036"/>
        <pc:sldMkLst>
          <pc:docMk/>
          <pc:sldMk cId="3395224565" sldId="346"/>
        </pc:sldMkLst>
        <pc:spChg chg="mod">
          <ac:chgData name="Talarico, Salvatore" userId="5d77538d-074a-40aa-89bc-3bddcdff28e1" providerId="ADAL" clId="{F07B3DD6-9025-4EA6-9793-5813F9AFDD64}" dt="2024-01-03T18:25:54.819" v="42" actId="1036"/>
          <ac:spMkLst>
            <pc:docMk/>
            <pc:sldMk cId="3395224565" sldId="346"/>
            <ac:spMk id="12" creationId="{93D8EB8E-D8A6-DDC4-B34D-44F5DE289A81}"/>
          </ac:spMkLst>
        </pc:spChg>
        <pc:spChg chg="mod">
          <ac:chgData name="Talarico, Salvatore" userId="5d77538d-074a-40aa-89bc-3bddcdff28e1" providerId="ADAL" clId="{F07B3DD6-9025-4EA6-9793-5813F9AFDD64}" dt="2024-01-03T18:25:47.608" v="37" actId="1036"/>
          <ac:spMkLst>
            <pc:docMk/>
            <pc:sldMk cId="3395224565" sldId="346"/>
            <ac:spMk id="16" creationId="{DFF909C8-9223-9D2D-ECCE-8C3859008028}"/>
          </ac:spMkLst>
        </pc:spChg>
        <pc:grpChg chg="del">
          <ac:chgData name="Talarico, Salvatore" userId="5d77538d-074a-40aa-89bc-3bddcdff28e1" providerId="ADAL" clId="{F07B3DD6-9025-4EA6-9793-5813F9AFDD64}" dt="2024-01-03T18:25:15.313" v="25" actId="478"/>
          <ac:grpSpMkLst>
            <pc:docMk/>
            <pc:sldMk cId="3395224565" sldId="346"/>
            <ac:grpSpMk id="19" creationId="{052100C6-A584-C08A-90C3-A130BB13A3D6}"/>
          </ac:grpSpMkLst>
        </pc:grpChg>
        <pc:picChg chg="add mod">
          <ac:chgData name="Talarico, Salvatore" userId="5d77538d-074a-40aa-89bc-3bddcdff28e1" providerId="ADAL" clId="{F07B3DD6-9025-4EA6-9793-5813F9AFDD64}" dt="2024-01-03T18:25:35.009" v="27" actId="1076"/>
          <ac:picMkLst>
            <pc:docMk/>
            <pc:sldMk cId="3395224565" sldId="346"/>
            <ac:picMk id="7" creationId="{85F0D644-C025-97AD-9CDF-79BBBD441436}"/>
          </ac:picMkLst>
        </pc:picChg>
        <pc:picChg chg="mod">
          <ac:chgData name="Talarico, Salvatore" userId="5d77538d-074a-40aa-89bc-3bddcdff28e1" providerId="ADAL" clId="{F07B3DD6-9025-4EA6-9793-5813F9AFDD64}" dt="2024-01-03T18:25:54.819" v="42" actId="1036"/>
          <ac:picMkLst>
            <pc:docMk/>
            <pc:sldMk cId="3395224565" sldId="346"/>
            <ac:picMk id="13" creationId="{6D40A4C4-DA08-22C7-1695-329867C69ACC}"/>
          </ac:picMkLst>
        </pc:picChg>
        <pc:cxnChg chg="mod">
          <ac:chgData name="Talarico, Salvatore" userId="5d77538d-074a-40aa-89bc-3bddcdff28e1" providerId="ADAL" clId="{F07B3DD6-9025-4EA6-9793-5813F9AFDD64}" dt="2024-01-03T18:25:15.313" v="25" actId="478"/>
          <ac:cxnSpMkLst>
            <pc:docMk/>
            <pc:sldMk cId="3395224565" sldId="346"/>
            <ac:cxnSpMk id="36" creationId="{77538E13-4DF3-0E29-4810-362C29DE60AB}"/>
          </ac:cxnSpMkLst>
        </pc:cxnChg>
      </pc:sldChg>
      <pc:sldChg chg="modSp add mod">
        <pc:chgData name="Talarico, Salvatore" userId="5d77538d-074a-40aa-89bc-3bddcdff28e1" providerId="ADAL" clId="{F07B3DD6-9025-4EA6-9793-5813F9AFDD64}" dt="2024-01-03T18:34:15.811" v="142" actId="1076"/>
        <pc:sldMkLst>
          <pc:docMk/>
          <pc:sldMk cId="2026547259" sldId="347"/>
        </pc:sldMkLst>
        <pc:spChg chg="mod">
          <ac:chgData name="Talarico, Salvatore" userId="5d77538d-074a-40aa-89bc-3bddcdff28e1" providerId="ADAL" clId="{F07B3DD6-9025-4EA6-9793-5813F9AFDD64}" dt="2024-01-03T18:34:15.811" v="142" actId="1076"/>
          <ac:spMkLst>
            <pc:docMk/>
            <pc:sldMk cId="2026547259" sldId="347"/>
            <ac:spMk id="7" creationId="{B82092B7-6EA1-71C7-5A9B-20115D0D0500}"/>
          </ac:spMkLst>
        </pc:spChg>
      </pc:sldChg>
    </pc:docChg>
  </pc:docChgLst>
  <pc:docChgLst>
    <pc:chgData name="Talarico, Salvatore" userId="5d77538d-074a-40aa-89bc-3bddcdff28e1" providerId="ADAL" clId="{29F2E7E6-80DC-4F85-98D3-8E9F69B5EFFB}"/>
    <pc:docChg chg="undo custSel modSld modMainMaster">
      <pc:chgData name="Talarico, Salvatore" userId="5d77538d-074a-40aa-89bc-3bddcdff28e1" providerId="ADAL" clId="{29F2E7E6-80DC-4F85-98D3-8E9F69B5EFFB}" dt="2024-01-12T07:03:09.401" v="201" actId="20577"/>
      <pc:docMkLst>
        <pc:docMk/>
      </pc:docMkLst>
      <pc:sldChg chg="addSp delSp modSp mod">
        <pc:chgData name="Talarico, Salvatore" userId="5d77538d-074a-40aa-89bc-3bddcdff28e1" providerId="ADAL" clId="{29F2E7E6-80DC-4F85-98D3-8E9F69B5EFFB}" dt="2024-01-10T01:39:38.364" v="79"/>
        <pc:sldMkLst>
          <pc:docMk/>
          <pc:sldMk cId="0" sldId="256"/>
        </pc:sldMkLst>
        <pc:spChg chg="mod">
          <ac:chgData name="Talarico, Salvatore" userId="5d77538d-074a-40aa-89bc-3bddcdff28e1" providerId="ADAL" clId="{29F2E7E6-80DC-4F85-98D3-8E9F69B5EFFB}" dt="2024-01-10T01:39:23.469" v="73" actId="1076"/>
          <ac:spMkLst>
            <pc:docMk/>
            <pc:sldMk cId="0" sldId="256"/>
            <ac:spMk id="4" creationId="{0F88BBFA-7354-6131-639E-A6B94149F8E5}"/>
          </ac:spMkLst>
        </pc:spChg>
        <pc:spChg chg="mod">
          <ac:chgData name="Talarico, Salvatore" userId="5d77538d-074a-40aa-89bc-3bddcdff28e1" providerId="ADAL" clId="{29F2E7E6-80DC-4F85-98D3-8E9F69B5EFFB}" dt="2024-01-10T01:39:29.641" v="78" actId="20577"/>
          <ac:spMkLst>
            <pc:docMk/>
            <pc:sldMk cId="0" sldId="256"/>
            <ac:spMk id="3074" creationId="{00000000-0000-0000-0000-000000000000}"/>
          </ac:spMkLst>
        </pc:spChg>
        <pc:graphicFrameChg chg="add mod">
          <ac:chgData name="Talarico, Salvatore" userId="5d77538d-074a-40aa-89bc-3bddcdff28e1" providerId="ADAL" clId="{29F2E7E6-80DC-4F85-98D3-8E9F69B5EFFB}" dt="2024-01-10T01:39:38.364" v="79"/>
          <ac:graphicFrameMkLst>
            <pc:docMk/>
            <pc:sldMk cId="0" sldId="256"/>
            <ac:graphicFrameMk id="2" creationId="{E6CFBF8A-45D2-D48D-3358-32A2B51EB4AC}"/>
          </ac:graphicFrameMkLst>
        </pc:graphicFrameChg>
        <pc:graphicFrameChg chg="del mod">
          <ac:chgData name="Talarico, Salvatore" userId="5d77538d-074a-40aa-89bc-3bddcdff28e1" providerId="ADAL" clId="{29F2E7E6-80DC-4F85-98D3-8E9F69B5EFFB}" dt="2024-01-10T01:21:10.865" v="64" actId="478"/>
          <ac:graphicFrameMkLst>
            <pc:docMk/>
            <pc:sldMk cId="0" sldId="256"/>
            <ac:graphicFrameMk id="3075" creationId="{00000000-0000-0000-0000-000000000000}"/>
          </ac:graphicFrameMkLst>
        </pc:graphicFrameChg>
      </pc:sldChg>
      <pc:sldChg chg="modSp mod">
        <pc:chgData name="Talarico, Salvatore" userId="5d77538d-074a-40aa-89bc-3bddcdff28e1" providerId="ADAL" clId="{29F2E7E6-80DC-4F85-98D3-8E9F69B5EFFB}" dt="2024-01-10T01:48:05.115" v="189" actId="20577"/>
        <pc:sldMkLst>
          <pc:docMk/>
          <pc:sldMk cId="1315213288" sldId="343"/>
        </pc:sldMkLst>
        <pc:spChg chg="mod">
          <ac:chgData name="Talarico, Salvatore" userId="5d77538d-074a-40aa-89bc-3bddcdff28e1" providerId="ADAL" clId="{29F2E7E6-80DC-4F85-98D3-8E9F69B5EFFB}" dt="2024-01-10T01:48:05.115" v="189" actId="20577"/>
          <ac:spMkLst>
            <pc:docMk/>
            <pc:sldMk cId="1315213288" sldId="343"/>
            <ac:spMk id="3" creationId="{68E63551-2142-AFEF-621D-BCD9B8AB6207}"/>
          </ac:spMkLst>
        </pc:spChg>
      </pc:sldChg>
      <pc:sldChg chg="modSp mod">
        <pc:chgData name="Talarico, Salvatore" userId="5d77538d-074a-40aa-89bc-3bddcdff28e1" providerId="ADAL" clId="{29F2E7E6-80DC-4F85-98D3-8E9F69B5EFFB}" dt="2024-01-09T22:42:10.218" v="12" actId="108"/>
        <pc:sldMkLst>
          <pc:docMk/>
          <pc:sldMk cId="870006154" sldId="2147473527"/>
        </pc:sldMkLst>
        <pc:spChg chg="mod">
          <ac:chgData name="Talarico, Salvatore" userId="5d77538d-074a-40aa-89bc-3bddcdff28e1" providerId="ADAL" clId="{29F2E7E6-80DC-4F85-98D3-8E9F69B5EFFB}" dt="2024-01-09T22:42:10.218" v="12" actId="108"/>
          <ac:spMkLst>
            <pc:docMk/>
            <pc:sldMk cId="870006154" sldId="2147473527"/>
            <ac:spMk id="120" creationId="{9212D210-99D4-4865-CCE3-C68FCE616D6C}"/>
          </ac:spMkLst>
        </pc:spChg>
      </pc:sldChg>
      <pc:sldChg chg="modSp mod">
        <pc:chgData name="Talarico, Salvatore" userId="5d77538d-074a-40aa-89bc-3bddcdff28e1" providerId="ADAL" clId="{29F2E7E6-80DC-4F85-98D3-8E9F69B5EFFB}" dt="2024-01-10T01:04:50.465" v="63" actId="20577"/>
        <pc:sldMkLst>
          <pc:docMk/>
          <pc:sldMk cId="423885218" sldId="2147473529"/>
        </pc:sldMkLst>
        <pc:spChg chg="mod">
          <ac:chgData name="Talarico, Salvatore" userId="5d77538d-074a-40aa-89bc-3bddcdff28e1" providerId="ADAL" clId="{29F2E7E6-80DC-4F85-98D3-8E9F69B5EFFB}" dt="2024-01-10T01:04:50.465" v="63" actId="20577"/>
          <ac:spMkLst>
            <pc:docMk/>
            <pc:sldMk cId="423885218" sldId="2147473529"/>
            <ac:spMk id="19" creationId="{A60DD87A-FD24-79D6-B9E1-FCCFD1C10B33}"/>
          </ac:spMkLst>
        </pc:spChg>
      </pc:sldChg>
      <pc:sldChg chg="modSp mod">
        <pc:chgData name="Talarico, Salvatore" userId="5d77538d-074a-40aa-89bc-3bddcdff28e1" providerId="ADAL" clId="{29F2E7E6-80DC-4F85-98D3-8E9F69B5EFFB}" dt="2024-01-09T22:41:54.640" v="11" actId="20577"/>
        <pc:sldMkLst>
          <pc:docMk/>
          <pc:sldMk cId="524413096" sldId="2147473530"/>
        </pc:sldMkLst>
        <pc:spChg chg="mod">
          <ac:chgData name="Talarico, Salvatore" userId="5d77538d-074a-40aa-89bc-3bddcdff28e1" providerId="ADAL" clId="{29F2E7E6-80DC-4F85-98D3-8E9F69B5EFFB}" dt="2024-01-09T22:41:54.640" v="11" actId="20577"/>
          <ac:spMkLst>
            <pc:docMk/>
            <pc:sldMk cId="524413096" sldId="2147473530"/>
            <ac:spMk id="5" creationId="{D2D6AA93-34BE-D089-367A-0BF2C8A06286}"/>
          </ac:spMkLst>
        </pc:spChg>
        <pc:spChg chg="mod">
          <ac:chgData name="Talarico, Salvatore" userId="5d77538d-074a-40aa-89bc-3bddcdff28e1" providerId="ADAL" clId="{29F2E7E6-80DC-4F85-98D3-8E9F69B5EFFB}" dt="2024-01-09T22:41:30" v="5" actId="1076"/>
          <ac:spMkLst>
            <pc:docMk/>
            <pc:sldMk cId="524413096" sldId="2147473530"/>
            <ac:spMk id="17" creationId="{83A8411B-DC92-43DD-2C76-09300D5AEEA4}"/>
          </ac:spMkLst>
        </pc:spChg>
      </pc:sldChg>
      <pc:sldChg chg="modSp mod">
        <pc:chgData name="Talarico, Salvatore" userId="5d77538d-074a-40aa-89bc-3bddcdff28e1" providerId="ADAL" clId="{29F2E7E6-80DC-4F85-98D3-8E9F69B5EFFB}" dt="2024-01-12T07:03:09.401" v="201" actId="20577"/>
        <pc:sldMkLst>
          <pc:docMk/>
          <pc:sldMk cId="580700625" sldId="2147473531"/>
        </pc:sldMkLst>
        <pc:spChg chg="mod">
          <ac:chgData name="Talarico, Salvatore" userId="5d77538d-074a-40aa-89bc-3bddcdff28e1" providerId="ADAL" clId="{29F2E7E6-80DC-4F85-98D3-8E9F69B5EFFB}" dt="2024-01-12T07:03:09.401" v="201" actId="20577"/>
          <ac:spMkLst>
            <pc:docMk/>
            <pc:sldMk cId="580700625" sldId="2147473531"/>
            <ac:spMk id="133" creationId="{32CCC63B-FC96-3B28-04B1-6098E82B93B6}"/>
          </ac:spMkLst>
        </pc:spChg>
      </pc:sldChg>
      <pc:sldMasterChg chg="modSp mod">
        <pc:chgData name="Talarico, Salvatore" userId="5d77538d-074a-40aa-89bc-3bddcdff28e1" providerId="ADAL" clId="{29F2E7E6-80DC-4F85-98D3-8E9F69B5EFFB}" dt="2024-01-10T01:54:04.503" v="194" actId="20577"/>
        <pc:sldMasterMkLst>
          <pc:docMk/>
          <pc:sldMasterMk cId="0" sldId="2147483648"/>
        </pc:sldMasterMkLst>
        <pc:spChg chg="mod">
          <ac:chgData name="Talarico, Salvatore" userId="5d77538d-074a-40aa-89bc-3bddcdff28e1" providerId="ADAL" clId="{29F2E7E6-80DC-4F85-98D3-8E9F69B5EFFB}" dt="2024-01-10T01:54:04.503" v="194" actId="20577"/>
          <ac:spMkLst>
            <pc:docMk/>
            <pc:sldMasterMk cId="0" sldId="2147483648"/>
            <ac:spMk id="10" creationId="{00000000-0000-0000-0000-000000000000}"/>
          </ac:spMkLst>
        </pc:spChg>
      </pc:sldMasterChg>
    </pc:docChg>
  </pc:docChgLst>
  <pc:docChgLst>
    <pc:chgData name="Talarico, Salvatore" userId="5d77538d-074a-40aa-89bc-3bddcdff28e1" providerId="ADAL" clId="{4F5D9DB7-27B6-4A5F-9951-C0736D32B3E0}"/>
    <pc:docChg chg="modSld">
      <pc:chgData name="Talarico, Salvatore" userId="5d77538d-074a-40aa-89bc-3bddcdff28e1" providerId="ADAL" clId="{4F5D9DB7-27B6-4A5F-9951-C0736D32B3E0}" dt="2024-01-09T22:18:57.505" v="25" actId="20577"/>
      <pc:docMkLst>
        <pc:docMk/>
      </pc:docMkLst>
      <pc:sldChg chg="modSp mod">
        <pc:chgData name="Talarico, Salvatore" userId="5d77538d-074a-40aa-89bc-3bddcdff28e1" providerId="ADAL" clId="{4F5D9DB7-27B6-4A5F-9951-C0736D32B3E0}" dt="2024-01-09T19:04:16.110" v="24" actId="20577"/>
        <pc:sldMkLst>
          <pc:docMk/>
          <pc:sldMk cId="1315213288" sldId="343"/>
        </pc:sldMkLst>
        <pc:spChg chg="mod">
          <ac:chgData name="Talarico, Salvatore" userId="5d77538d-074a-40aa-89bc-3bddcdff28e1" providerId="ADAL" clId="{4F5D9DB7-27B6-4A5F-9951-C0736D32B3E0}" dt="2024-01-09T19:04:16.110" v="24" actId="20577"/>
          <ac:spMkLst>
            <pc:docMk/>
            <pc:sldMk cId="1315213288" sldId="343"/>
            <ac:spMk id="3" creationId="{68E63551-2142-AFEF-621D-BCD9B8AB6207}"/>
          </ac:spMkLst>
        </pc:spChg>
      </pc:sldChg>
      <pc:sldChg chg="modSp mod">
        <pc:chgData name="Talarico, Salvatore" userId="5d77538d-074a-40aa-89bc-3bddcdff28e1" providerId="ADAL" clId="{4F5D9DB7-27B6-4A5F-9951-C0736D32B3E0}" dt="2024-01-09T22:18:57.505" v="25" actId="20577"/>
        <pc:sldMkLst>
          <pc:docMk/>
          <pc:sldMk cId="1497764153" sldId="2147473526"/>
        </pc:sldMkLst>
        <pc:spChg chg="mod">
          <ac:chgData name="Talarico, Salvatore" userId="5d77538d-074a-40aa-89bc-3bddcdff28e1" providerId="ADAL" clId="{4F5D9DB7-27B6-4A5F-9951-C0736D32B3E0}" dt="2024-01-09T22:18:57.505" v="25" actId="20577"/>
          <ac:spMkLst>
            <pc:docMk/>
            <pc:sldMk cId="1497764153" sldId="2147473526"/>
            <ac:spMk id="9" creationId="{7D5D5A8C-35BB-1EB7-60B8-20EA83A9B1C8}"/>
          </ac:spMkLst>
        </pc:spChg>
      </pc:sldChg>
      <pc:sldChg chg="modSp mod">
        <pc:chgData name="Talarico, Salvatore" userId="5d77538d-074a-40aa-89bc-3bddcdff28e1" providerId="ADAL" clId="{4F5D9DB7-27B6-4A5F-9951-C0736D32B3E0}" dt="2024-01-09T19:04:05.141" v="8" actId="20577"/>
        <pc:sldMkLst>
          <pc:docMk/>
          <pc:sldMk cId="524413096" sldId="2147473530"/>
        </pc:sldMkLst>
        <pc:spChg chg="mod">
          <ac:chgData name="Talarico, Salvatore" userId="5d77538d-074a-40aa-89bc-3bddcdff28e1" providerId="ADAL" clId="{4F5D9DB7-27B6-4A5F-9951-C0736D32B3E0}" dt="2024-01-09T19:04:05.141" v="8" actId="20577"/>
          <ac:spMkLst>
            <pc:docMk/>
            <pc:sldMk cId="524413096" sldId="2147473530"/>
            <ac:spMk id="5" creationId="{D2D6AA93-34BE-D089-367A-0BF2C8A06286}"/>
          </ac:spMkLst>
        </pc:spChg>
        <pc:spChg chg="mod">
          <ac:chgData name="Talarico, Salvatore" userId="5d77538d-074a-40aa-89bc-3bddcdff28e1" providerId="ADAL" clId="{4F5D9DB7-27B6-4A5F-9951-C0736D32B3E0}" dt="2024-01-09T19:04:03.945" v="7" actId="20577"/>
          <ac:spMkLst>
            <pc:docMk/>
            <pc:sldMk cId="524413096" sldId="2147473530"/>
            <ac:spMk id="17" creationId="{83A8411B-DC92-43DD-2C76-09300D5AEEA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802.11-24/0119r0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1"/>
          </p:nvPr>
        </p:nvSpPr>
        <p:spPr>
          <a:xfrm>
            <a:off x="1828800" y="166753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2024-01-15</a:t>
            </a:r>
          </a:p>
        </p:txBody>
      </p:sp>
      <p:sp>
        <p:nvSpPr>
          <p:cNvPr id="7" name="Footer Placeholder 4"/>
          <p:cNvSpPr>
            <a:spLocks noGrp="1"/>
          </p:cNvSpPr>
          <p:nvPr>
            <p:ph type="ftr" idx="11"/>
          </p:nvPr>
        </p:nvSpPr>
        <p:spPr/>
        <p:txBody>
          <a:bodyPr/>
          <a:lstStyle/>
          <a:p>
            <a:r>
              <a:rPr lang="en-GB" dirty="0"/>
              <a:t>Salvatore Talarico (Sony), et 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4" name="Rectangle 1">
            <a:extLst>
              <a:ext uri="{FF2B5EF4-FFF2-40B4-BE49-F238E27FC236}">
                <a16:creationId xmlns:a16="http://schemas.microsoft.com/office/drawing/2014/main" id="{0F88BBFA-7354-6131-639E-A6B94149F8E5}"/>
              </a:ext>
            </a:extLst>
          </p:cNvPr>
          <p:cNvSpPr txBox="1">
            <a:spLocks noChangeArrowheads="1"/>
          </p:cNvSpPr>
          <p:nvPr/>
        </p:nvSpPr>
        <p:spPr bwMode="auto">
          <a:xfrm>
            <a:off x="914400" y="790291"/>
            <a:ext cx="10363200" cy="89990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Enhanced HCCA for Controlled UHR Scenarios</a:t>
            </a:r>
          </a:p>
        </p:txBody>
      </p:sp>
      <p:sp>
        <p:nvSpPr>
          <p:cNvPr id="5" name="Date Placeholder 3">
            <a:extLst>
              <a:ext uri="{FF2B5EF4-FFF2-40B4-BE49-F238E27FC236}">
                <a16:creationId xmlns:a16="http://schemas.microsoft.com/office/drawing/2014/main" id="{A506EC37-AF25-D226-8530-859C03595855}"/>
              </a:ext>
            </a:extLst>
          </p:cNvPr>
          <p:cNvSpPr>
            <a:spLocks noGrp="1"/>
          </p:cNvSpPr>
          <p:nvPr>
            <p:ph type="dt" idx="10"/>
          </p:nvPr>
        </p:nvSpPr>
        <p:spPr>
          <a:xfrm>
            <a:off x="929217" y="333375"/>
            <a:ext cx="2499764" cy="273050"/>
          </a:xfrm>
        </p:spPr>
        <p:txBody>
          <a:bodyPr/>
          <a:lstStyle/>
          <a:p>
            <a:r>
              <a:rPr lang="en-US" dirty="0"/>
              <a:t>January 2024</a:t>
            </a:r>
            <a:endParaRPr lang="en-GB" dirty="0"/>
          </a:p>
        </p:txBody>
      </p:sp>
      <p:graphicFrame>
        <p:nvGraphicFramePr>
          <p:cNvPr id="2" name="Object 3">
            <a:extLst>
              <a:ext uri="{FF2B5EF4-FFF2-40B4-BE49-F238E27FC236}">
                <a16:creationId xmlns:a16="http://schemas.microsoft.com/office/drawing/2014/main" id="{E6CFBF8A-45D2-D48D-3358-32A2B51EB4AC}"/>
              </a:ext>
            </a:extLst>
          </p:cNvPr>
          <p:cNvGraphicFramePr>
            <a:graphicFrameLocks noChangeAspect="1"/>
          </p:cNvGraphicFramePr>
          <p:nvPr>
            <p:extLst>
              <p:ext uri="{D42A27DB-BD31-4B8C-83A1-F6EECF244321}">
                <p14:modId xmlns:p14="http://schemas.microsoft.com/office/powerpoint/2010/main" val="167823797"/>
              </p:ext>
            </p:extLst>
          </p:nvPr>
        </p:nvGraphicFramePr>
        <p:xfrm>
          <a:off x="1447800" y="2409825"/>
          <a:ext cx="9591675" cy="4086225"/>
        </p:xfrm>
        <a:graphic>
          <a:graphicData uri="http://schemas.openxmlformats.org/presentationml/2006/ole">
            <mc:AlternateContent xmlns:mc="http://schemas.openxmlformats.org/markup-compatibility/2006">
              <mc:Choice xmlns:v="urn:schemas-microsoft-com:vml" Requires="v">
                <p:oleObj name="Document" r:id="rId3" imgW="10439485" imgH="4454537" progId="Word.Document.8">
                  <p:embed/>
                </p:oleObj>
              </mc:Choice>
              <mc:Fallback>
                <p:oleObj name="Document" r:id="rId3" imgW="10439485" imgH="4454537" progId="Word.Document.8">
                  <p:embed/>
                  <p:pic>
                    <p:nvPicPr>
                      <p:cNvPr id="2" name="Object 3">
                        <a:extLst>
                          <a:ext uri="{FF2B5EF4-FFF2-40B4-BE49-F238E27FC236}">
                            <a16:creationId xmlns:a16="http://schemas.microsoft.com/office/drawing/2014/main" id="{E6CFBF8A-45D2-D48D-3358-32A2B51EB4AC}"/>
                          </a:ext>
                        </a:extLst>
                      </p:cNvPr>
                      <p:cNvPicPr>
                        <a:picLocks noChangeAspect="1" noChangeArrowheads="1"/>
                      </p:cNvPicPr>
                      <p:nvPr/>
                    </p:nvPicPr>
                    <p:blipFill>
                      <a:blip r:embed="rId4"/>
                      <a:srcRect/>
                      <a:stretch>
                        <a:fillRect/>
                      </a:stretch>
                    </p:blipFill>
                    <p:spPr bwMode="auto">
                      <a:xfrm>
                        <a:off x="1447800" y="2409825"/>
                        <a:ext cx="9591675" cy="408622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Evaluations: EDCA vs eHCCA</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29217" y="1420717"/>
            <a:ext cx="10639392" cy="4960611"/>
          </a:xfrm>
        </p:spPr>
        <p:txBody>
          <a:bodyPr/>
          <a:lstStyle/>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dirty="0"/>
              <a:t>January 2024</a:t>
            </a:r>
            <a:endParaRPr lang="en-GB" dirty="0"/>
          </a:p>
        </p:txBody>
      </p:sp>
      <p:sp>
        <p:nvSpPr>
          <p:cNvPr id="8" name="Footer Placeholder 4">
            <a:extLst>
              <a:ext uri="{FF2B5EF4-FFF2-40B4-BE49-F238E27FC236}">
                <a16:creationId xmlns:a16="http://schemas.microsoft.com/office/drawing/2014/main" id="{049AE74F-D2FD-1142-C084-1363396863A7}"/>
              </a:ext>
            </a:extLst>
          </p:cNvPr>
          <p:cNvSpPr>
            <a:spLocks noGrp="1"/>
          </p:cNvSpPr>
          <p:nvPr>
            <p:ph type="ftr" idx="14"/>
          </p:nvPr>
        </p:nvSpPr>
        <p:spPr>
          <a:xfrm>
            <a:off x="7143757" y="6475414"/>
            <a:ext cx="4246027" cy="180975"/>
          </a:xfrm>
        </p:spPr>
        <p:txBody>
          <a:bodyPr/>
          <a:lstStyle/>
          <a:p>
            <a:r>
              <a:rPr lang="en-GB" dirty="0"/>
              <a:t>Salvatore Talarico (Sony), et al.</a:t>
            </a:r>
          </a:p>
        </p:txBody>
      </p:sp>
      <p:sp>
        <p:nvSpPr>
          <p:cNvPr id="14" name="TextBox 13">
            <a:extLst>
              <a:ext uri="{FF2B5EF4-FFF2-40B4-BE49-F238E27FC236}">
                <a16:creationId xmlns:a16="http://schemas.microsoft.com/office/drawing/2014/main" id="{026C88D8-8767-58E4-FB5F-52039AABAF0B}"/>
              </a:ext>
            </a:extLst>
          </p:cNvPr>
          <p:cNvSpPr txBox="1"/>
          <p:nvPr/>
        </p:nvSpPr>
        <p:spPr>
          <a:xfrm>
            <a:off x="1438999" y="1485940"/>
            <a:ext cx="3185487" cy="369204"/>
          </a:xfrm>
          <a:prstGeom prst="rect">
            <a:avLst/>
          </a:prstGeom>
          <a:noFill/>
        </p:spPr>
        <p:txBody>
          <a:bodyPr wrap="none" rtlCol="0">
            <a:spAutoFit/>
          </a:bodyPr>
          <a:lstStyle/>
          <a:p>
            <a:r>
              <a:rPr lang="en-US" sz="1799" u="sng" dirty="0">
                <a:solidFill>
                  <a:schemeClr val="tx1"/>
                </a:solidFill>
              </a:rPr>
              <a:t>Aggregated Spectral Utilization:</a:t>
            </a:r>
          </a:p>
        </p:txBody>
      </p:sp>
      <p:sp>
        <p:nvSpPr>
          <p:cNvPr id="15" name="TextBox 14">
            <a:extLst>
              <a:ext uri="{FF2B5EF4-FFF2-40B4-BE49-F238E27FC236}">
                <a16:creationId xmlns:a16="http://schemas.microsoft.com/office/drawing/2014/main" id="{7EE15D20-BDAF-DC20-77A8-080B6D73BB2B}"/>
              </a:ext>
            </a:extLst>
          </p:cNvPr>
          <p:cNvSpPr txBox="1"/>
          <p:nvPr/>
        </p:nvSpPr>
        <p:spPr>
          <a:xfrm>
            <a:off x="8164059" y="1479749"/>
            <a:ext cx="2435347" cy="369204"/>
          </a:xfrm>
          <a:prstGeom prst="rect">
            <a:avLst/>
          </a:prstGeom>
          <a:noFill/>
        </p:spPr>
        <p:txBody>
          <a:bodyPr wrap="none" rtlCol="0">
            <a:spAutoFit/>
          </a:bodyPr>
          <a:lstStyle/>
          <a:p>
            <a:r>
              <a:rPr lang="en-US" sz="1799" u="sng" dirty="0">
                <a:solidFill>
                  <a:schemeClr val="tx1"/>
                </a:solidFill>
              </a:rPr>
              <a:t>CDFs of Access Delays:</a:t>
            </a:r>
          </a:p>
        </p:txBody>
      </p:sp>
      <p:sp>
        <p:nvSpPr>
          <p:cNvPr id="17" name="正方形/長方形 1">
            <a:extLst>
              <a:ext uri="{FF2B5EF4-FFF2-40B4-BE49-F238E27FC236}">
                <a16:creationId xmlns:a16="http://schemas.microsoft.com/office/drawing/2014/main" id="{83A8411B-DC92-43DD-2C76-09300D5AEEA4}"/>
              </a:ext>
            </a:extLst>
          </p:cNvPr>
          <p:cNvSpPr>
            <a:spLocks noChangeArrowheads="1"/>
          </p:cNvSpPr>
          <p:nvPr/>
        </p:nvSpPr>
        <p:spPr bwMode="auto">
          <a:xfrm>
            <a:off x="6335623" y="5513438"/>
            <a:ext cx="5186461"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en-US" sz="1400" dirty="0">
                <a:solidFill>
                  <a:srgbClr val="000000"/>
                </a:solidFill>
                <a:latin typeface="+mn-lt"/>
                <a:ea typeface="+mn-ea"/>
              </a:rPr>
              <a:t>Observation: eHCCA offers a large reduction in term of delays given its more deterministic channel access procedure and reduced LBT overhead.</a:t>
            </a:r>
          </a:p>
        </p:txBody>
      </p:sp>
      <p:grpSp>
        <p:nvGrpSpPr>
          <p:cNvPr id="26" name="Group 25">
            <a:extLst>
              <a:ext uri="{FF2B5EF4-FFF2-40B4-BE49-F238E27FC236}">
                <a16:creationId xmlns:a16="http://schemas.microsoft.com/office/drawing/2014/main" id="{C88D3E44-6CB0-4907-C192-BF280522CD69}"/>
              </a:ext>
            </a:extLst>
          </p:cNvPr>
          <p:cNvGrpSpPr/>
          <p:nvPr/>
        </p:nvGrpSpPr>
        <p:grpSpPr>
          <a:xfrm>
            <a:off x="5867400" y="1828800"/>
            <a:ext cx="3223323" cy="2705744"/>
            <a:chOff x="5867400" y="1912950"/>
            <a:chExt cx="3223323" cy="2705744"/>
          </a:xfrm>
        </p:grpSpPr>
        <p:pic>
          <p:nvPicPr>
            <p:cNvPr id="19" name="Picture 18">
              <a:extLst>
                <a:ext uri="{FF2B5EF4-FFF2-40B4-BE49-F238E27FC236}">
                  <a16:creationId xmlns:a16="http://schemas.microsoft.com/office/drawing/2014/main" id="{DD1D87B5-5154-A891-1781-4173AA37D60E}"/>
                </a:ext>
              </a:extLst>
            </p:cNvPr>
            <p:cNvPicPr>
              <a:picLocks noChangeAspect="1"/>
            </p:cNvPicPr>
            <p:nvPr/>
          </p:nvPicPr>
          <p:blipFill>
            <a:blip r:embed="rId2"/>
            <a:stretch>
              <a:fillRect/>
            </a:stretch>
          </p:blipFill>
          <p:spPr>
            <a:xfrm>
              <a:off x="5867400" y="1912950"/>
              <a:ext cx="3223323" cy="2531369"/>
            </a:xfrm>
            <a:prstGeom prst="rect">
              <a:avLst/>
            </a:prstGeom>
          </p:spPr>
        </p:pic>
        <p:sp>
          <p:nvSpPr>
            <p:cNvPr id="22" name="TextBox 21">
              <a:extLst>
                <a:ext uri="{FF2B5EF4-FFF2-40B4-BE49-F238E27FC236}">
                  <a16:creationId xmlns:a16="http://schemas.microsoft.com/office/drawing/2014/main" id="{AE9BBFE8-9013-225D-C480-DB99307436C9}"/>
                </a:ext>
              </a:extLst>
            </p:cNvPr>
            <p:cNvSpPr txBox="1"/>
            <p:nvPr/>
          </p:nvSpPr>
          <p:spPr>
            <a:xfrm>
              <a:off x="6382148" y="4364778"/>
              <a:ext cx="2249334" cy="253916"/>
            </a:xfrm>
            <a:prstGeom prst="rect">
              <a:avLst/>
            </a:prstGeom>
            <a:noFill/>
          </p:spPr>
          <p:txBody>
            <a:bodyPr wrap="none" rtlCol="0">
              <a:spAutoFit/>
            </a:bodyPr>
            <a:lstStyle/>
            <a:p>
              <a:r>
                <a:rPr lang="en-US" sz="1050" dirty="0">
                  <a:solidFill>
                    <a:schemeClr val="tx1"/>
                  </a:solidFill>
                </a:rPr>
                <a:t>Access Delay for EDCA w/ AC1 [ms]</a:t>
              </a:r>
            </a:p>
          </p:txBody>
        </p:sp>
      </p:grpSp>
      <p:grpSp>
        <p:nvGrpSpPr>
          <p:cNvPr id="25" name="Group 24">
            <a:extLst>
              <a:ext uri="{FF2B5EF4-FFF2-40B4-BE49-F238E27FC236}">
                <a16:creationId xmlns:a16="http://schemas.microsoft.com/office/drawing/2014/main" id="{8D001738-2BDE-2166-8520-70CD72A27966}"/>
              </a:ext>
            </a:extLst>
          </p:cNvPr>
          <p:cNvGrpSpPr/>
          <p:nvPr/>
        </p:nvGrpSpPr>
        <p:grpSpPr>
          <a:xfrm>
            <a:off x="8556981" y="2647899"/>
            <a:ext cx="3421700" cy="2859903"/>
            <a:chOff x="8556981" y="2732049"/>
            <a:chExt cx="3421700" cy="2859903"/>
          </a:xfrm>
        </p:grpSpPr>
        <p:pic>
          <p:nvPicPr>
            <p:cNvPr id="21" name="Picture 20">
              <a:extLst>
                <a:ext uri="{FF2B5EF4-FFF2-40B4-BE49-F238E27FC236}">
                  <a16:creationId xmlns:a16="http://schemas.microsoft.com/office/drawing/2014/main" id="{BB7DDB5F-4569-E96C-EF6A-68A63551A52F}"/>
                </a:ext>
              </a:extLst>
            </p:cNvPr>
            <p:cNvPicPr>
              <a:picLocks noChangeAspect="1"/>
            </p:cNvPicPr>
            <p:nvPr/>
          </p:nvPicPr>
          <p:blipFill>
            <a:blip r:embed="rId3"/>
            <a:stretch>
              <a:fillRect/>
            </a:stretch>
          </p:blipFill>
          <p:spPr>
            <a:xfrm>
              <a:off x="8556981" y="2732049"/>
              <a:ext cx="3421700" cy="2687160"/>
            </a:xfrm>
            <a:prstGeom prst="rect">
              <a:avLst/>
            </a:prstGeom>
          </p:spPr>
        </p:pic>
        <p:sp>
          <p:nvSpPr>
            <p:cNvPr id="24" name="TextBox 23">
              <a:extLst>
                <a:ext uri="{FF2B5EF4-FFF2-40B4-BE49-F238E27FC236}">
                  <a16:creationId xmlns:a16="http://schemas.microsoft.com/office/drawing/2014/main" id="{268EB430-E48E-D3A9-DCD9-4478EE72A1CF}"/>
                </a:ext>
              </a:extLst>
            </p:cNvPr>
            <p:cNvSpPr txBox="1"/>
            <p:nvPr/>
          </p:nvSpPr>
          <p:spPr>
            <a:xfrm>
              <a:off x="9553627" y="5338036"/>
              <a:ext cx="1859805" cy="253916"/>
            </a:xfrm>
            <a:prstGeom prst="rect">
              <a:avLst/>
            </a:prstGeom>
            <a:noFill/>
          </p:spPr>
          <p:txBody>
            <a:bodyPr wrap="none" rtlCol="0">
              <a:spAutoFit/>
            </a:bodyPr>
            <a:lstStyle/>
            <a:p>
              <a:r>
                <a:rPr lang="en-US" sz="1050" dirty="0">
                  <a:solidFill>
                    <a:schemeClr val="tx1"/>
                  </a:solidFill>
                </a:rPr>
                <a:t>Access Delay for eHCCA [ms]</a:t>
              </a:r>
            </a:p>
          </p:txBody>
        </p:sp>
      </p:grpSp>
      <p:sp>
        <p:nvSpPr>
          <p:cNvPr id="27" name="Rectangle 2">
            <a:extLst>
              <a:ext uri="{FF2B5EF4-FFF2-40B4-BE49-F238E27FC236}">
                <a16:creationId xmlns:a16="http://schemas.microsoft.com/office/drawing/2014/main" id="{EAF4BC57-E481-B51C-66B0-1FB6939C407E}"/>
              </a:ext>
            </a:extLst>
          </p:cNvPr>
          <p:cNvSpPr>
            <a:spLocks noChangeArrowheads="1"/>
          </p:cNvSpPr>
          <p:nvPr/>
        </p:nvSpPr>
        <p:spPr bwMode="auto">
          <a:xfrm>
            <a:off x="623391" y="1347000"/>
            <a:ext cx="15056462" cy="539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pSp>
        <p:nvGrpSpPr>
          <p:cNvPr id="1024" name="Group 1023">
            <a:extLst>
              <a:ext uri="{FF2B5EF4-FFF2-40B4-BE49-F238E27FC236}">
                <a16:creationId xmlns:a16="http://schemas.microsoft.com/office/drawing/2014/main" id="{3F26D7C3-630E-9C71-86CE-8008F55B5261}"/>
              </a:ext>
            </a:extLst>
          </p:cNvPr>
          <p:cNvGrpSpPr/>
          <p:nvPr/>
        </p:nvGrpSpPr>
        <p:grpSpPr>
          <a:xfrm>
            <a:off x="845964" y="1879863"/>
            <a:ext cx="4611364" cy="3707408"/>
            <a:chOff x="845964" y="1879863"/>
            <a:chExt cx="4611364" cy="3707408"/>
          </a:xfrm>
        </p:grpSpPr>
        <p:pic>
          <p:nvPicPr>
            <p:cNvPr id="29" name="Picture 28">
              <a:extLst>
                <a:ext uri="{FF2B5EF4-FFF2-40B4-BE49-F238E27FC236}">
                  <a16:creationId xmlns:a16="http://schemas.microsoft.com/office/drawing/2014/main" id="{E0A8253C-7F6F-5CB3-09A9-9330922231A3}"/>
                </a:ext>
              </a:extLst>
            </p:cNvPr>
            <p:cNvPicPr>
              <a:picLocks noChangeAspect="1"/>
            </p:cNvPicPr>
            <p:nvPr/>
          </p:nvPicPr>
          <p:blipFill>
            <a:blip r:embed="rId4"/>
            <a:stretch>
              <a:fillRect/>
            </a:stretch>
          </p:blipFill>
          <p:spPr>
            <a:xfrm>
              <a:off x="999597" y="1879863"/>
              <a:ext cx="4457731" cy="3541037"/>
            </a:xfrm>
            <a:prstGeom prst="rect">
              <a:avLst/>
            </a:prstGeom>
          </p:spPr>
        </p:pic>
        <p:sp>
          <p:nvSpPr>
            <p:cNvPr id="30" name="TextBox 29">
              <a:extLst>
                <a:ext uri="{FF2B5EF4-FFF2-40B4-BE49-F238E27FC236}">
                  <a16:creationId xmlns:a16="http://schemas.microsoft.com/office/drawing/2014/main" id="{9C8F6297-6FC7-6B30-EC2C-AEBFAAA3F847}"/>
                </a:ext>
              </a:extLst>
            </p:cNvPr>
            <p:cNvSpPr txBox="1"/>
            <p:nvPr/>
          </p:nvSpPr>
          <p:spPr>
            <a:xfrm>
              <a:off x="2872578" y="5333355"/>
              <a:ext cx="1112805" cy="253916"/>
            </a:xfrm>
            <a:prstGeom prst="rect">
              <a:avLst/>
            </a:prstGeom>
            <a:noFill/>
          </p:spPr>
          <p:txBody>
            <a:bodyPr wrap="none" rtlCol="0">
              <a:spAutoFit/>
            </a:bodyPr>
            <a:lstStyle/>
            <a:p>
              <a:r>
                <a:rPr lang="en-US" sz="1050" dirty="0">
                  <a:solidFill>
                    <a:schemeClr val="tx1"/>
                  </a:solidFill>
                </a:rPr>
                <a:t>Number of STAs</a:t>
              </a:r>
            </a:p>
          </p:txBody>
        </p:sp>
        <p:sp>
          <p:nvSpPr>
            <p:cNvPr id="31" name="TextBox 30">
              <a:extLst>
                <a:ext uri="{FF2B5EF4-FFF2-40B4-BE49-F238E27FC236}">
                  <a16:creationId xmlns:a16="http://schemas.microsoft.com/office/drawing/2014/main" id="{D8EA22FB-425B-72CC-4FCB-00458C0D33F9}"/>
                </a:ext>
              </a:extLst>
            </p:cNvPr>
            <p:cNvSpPr txBox="1"/>
            <p:nvPr/>
          </p:nvSpPr>
          <p:spPr>
            <a:xfrm rot="16200000">
              <a:off x="-90030" y="3391289"/>
              <a:ext cx="2125903" cy="253916"/>
            </a:xfrm>
            <a:prstGeom prst="rect">
              <a:avLst/>
            </a:prstGeom>
            <a:noFill/>
          </p:spPr>
          <p:txBody>
            <a:bodyPr wrap="none" rtlCol="0">
              <a:spAutoFit/>
            </a:bodyPr>
            <a:lstStyle/>
            <a:p>
              <a:r>
                <a:rPr lang="en-US" sz="1050" dirty="0">
                  <a:solidFill>
                    <a:schemeClr val="tx1"/>
                  </a:solidFill>
                </a:rPr>
                <a:t>Aggregated Spectral Utilization [%]</a:t>
              </a:r>
            </a:p>
          </p:txBody>
        </p:sp>
      </p:grpSp>
      <p:sp>
        <p:nvSpPr>
          <p:cNvPr id="5" name="正方形/長方形 1">
            <a:extLst>
              <a:ext uri="{FF2B5EF4-FFF2-40B4-BE49-F238E27FC236}">
                <a16:creationId xmlns:a16="http://schemas.microsoft.com/office/drawing/2014/main" id="{D2D6AA93-34BE-D089-367A-0BF2C8A06286}"/>
              </a:ext>
            </a:extLst>
          </p:cNvPr>
          <p:cNvSpPr>
            <a:spLocks noChangeArrowheads="1"/>
          </p:cNvSpPr>
          <p:nvPr/>
        </p:nvSpPr>
        <p:spPr bwMode="auto">
          <a:xfrm>
            <a:off x="866984" y="5510406"/>
            <a:ext cx="518646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en-US" sz="1400" dirty="0">
                <a:solidFill>
                  <a:srgbClr val="000000"/>
                </a:solidFill>
                <a:latin typeface="+mn-lt"/>
                <a:ea typeface="+mn-ea"/>
              </a:rPr>
              <a:t>Observation: eHCCA offers a much higher spectral efficiency compared to EDCA and the corresponding advantage may depend on the AC used for EDCA due to reduced congestion across inter and intra-BSSs.</a:t>
            </a:r>
          </a:p>
        </p:txBody>
      </p:sp>
    </p:spTree>
    <p:extLst>
      <p:ext uri="{BB962C8B-B14F-4D97-AF65-F5344CB8AC3E}">
        <p14:creationId xmlns:p14="http://schemas.microsoft.com/office/powerpoint/2010/main" val="524413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Summary </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528563"/>
          </a:xfrm>
        </p:spPr>
        <p:txBody>
          <a:bodyPr/>
          <a:lstStyle/>
          <a:p>
            <a:pPr>
              <a:buFont typeface="Arial" panose="020B0604020202020204" pitchFamily="34" charset="0"/>
              <a:buChar char="•"/>
            </a:pPr>
            <a:r>
              <a:rPr lang="en-US" sz="2000" dirty="0"/>
              <a:t>An enhanced HCCA procedure for controlled UHR scenarios has been proposed </a:t>
            </a:r>
          </a:p>
          <a:p>
            <a:pPr lvl="1">
              <a:buFont typeface="Arial" panose="020B0604020202020204" pitchFamily="34" charset="0"/>
              <a:buChar char="•"/>
            </a:pPr>
            <a:r>
              <a:rPr lang="en-US" dirty="0">
                <a:cs typeface="+mn-cs"/>
              </a:rPr>
              <a:t>M-AP HC is defined to allow coordination across APs with common fixed periods</a:t>
            </a:r>
          </a:p>
          <a:p>
            <a:pPr lvl="1">
              <a:buFont typeface="Arial" panose="020B0604020202020204" pitchFamily="34" charset="0"/>
              <a:buChar char="•"/>
            </a:pPr>
            <a:r>
              <a:rPr lang="en-US" sz="2000" dirty="0">
                <a:cs typeface="+mn-cs"/>
              </a:rPr>
              <a:t>eHCCA can </a:t>
            </a:r>
            <a:r>
              <a:rPr lang="en-US" sz="2000">
                <a:cs typeface="+mn-cs"/>
              </a:rPr>
              <a:t>be performed </a:t>
            </a:r>
            <a:r>
              <a:rPr lang="en-US" sz="2000" dirty="0">
                <a:cs typeface="+mn-cs"/>
              </a:rPr>
              <a:t>at both AP and non-AP STAs</a:t>
            </a:r>
          </a:p>
          <a:p>
            <a:pPr lvl="1">
              <a:buFont typeface="Arial" panose="020B0604020202020204" pitchFamily="34" charset="0"/>
              <a:buChar char="•"/>
            </a:pPr>
            <a:r>
              <a:rPr lang="en-US" sz="2000" dirty="0">
                <a:cs typeface="+mn-cs"/>
              </a:rPr>
              <a:t>802.11be features are integrated</a:t>
            </a:r>
          </a:p>
          <a:p>
            <a:pPr>
              <a:buFont typeface="Arial" panose="020B0604020202020204" pitchFamily="34" charset="0"/>
              <a:buChar char="•"/>
            </a:pPr>
            <a:r>
              <a:rPr lang="en-US" sz="2000" dirty="0"/>
              <a:t>Initial comparative simulation evaluations have been conducted to compare aggregated spectrum utilization and access delays between the legacy EDCA and the proposed eHCCA</a:t>
            </a:r>
          </a:p>
          <a:p>
            <a:pPr lvl="1">
              <a:buFont typeface="Arial" panose="020B0604020202020204" pitchFamily="34" charset="0"/>
              <a:buChar char="•"/>
            </a:pPr>
            <a:r>
              <a:rPr lang="en-US" dirty="0">
                <a:cs typeface="+mn-cs"/>
              </a:rPr>
              <a:t>eHCCA offers a much higher spectral efficiency compared to EDCA and the corresponding advantage may depend on the AC used for EDCA due to reduced congestion across inter and intra-BSSs.</a:t>
            </a:r>
          </a:p>
          <a:p>
            <a:pPr lvl="1">
              <a:buFont typeface="Arial" panose="020B0604020202020204" pitchFamily="34" charset="0"/>
              <a:buChar char="•"/>
            </a:pPr>
            <a:r>
              <a:rPr lang="en-US" dirty="0">
                <a:cs typeface="+mn-cs"/>
              </a:rPr>
              <a:t>eHCCA offers a significant reduction in term of delays given its more deterministic channel access procedure and reduced LBT overhead.</a:t>
            </a: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endParaRPr lang="en-US" dirty="0"/>
          </a:p>
          <a:p>
            <a:endParaRPr lang="en-US" dirty="0"/>
          </a:p>
          <a:p>
            <a:pPr marL="457200" lvl="1" indent="0">
              <a:buNone/>
            </a:pPr>
            <a:endParaRPr lang="en-US" dirty="0"/>
          </a:p>
          <a:p>
            <a:endParaRPr lang="en-US"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dirty="0"/>
              <a:t>January 2024</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en-GB" dirty="0"/>
              <a:t>Salvatore Talarico (Sony), et al.</a:t>
            </a:r>
          </a:p>
        </p:txBody>
      </p:sp>
    </p:spTree>
    <p:extLst>
      <p:ext uri="{BB962C8B-B14F-4D97-AF65-F5344CB8AC3E}">
        <p14:creationId xmlns:p14="http://schemas.microsoft.com/office/powerpoint/2010/main" val="1315213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903515" y="1600200"/>
            <a:ext cx="10361084" cy="4113213"/>
          </a:xfrm>
        </p:spPr>
        <p:txBody>
          <a:bodyPr>
            <a:normAutofit lnSpcReduction="10000"/>
          </a:bodyPr>
          <a:lstStyle/>
          <a:p>
            <a:pPr algn="l"/>
            <a:r>
              <a:rPr lang="en-US" b="0" dirty="0"/>
              <a:t>[1] https://mentor.ieee.org/802.11/dcn/23/11-23-0480-00-0uhr-uhr-proposed-par.pdf.</a:t>
            </a:r>
          </a:p>
          <a:p>
            <a:pPr algn="l"/>
            <a:r>
              <a:rPr lang="en-US" b="0" dirty="0"/>
              <a:t>[2] https://mentor.ieee.org/802.11/dcn/22/11-22-1919-05-0uhr-considerations-on-uhr-par-and-kpis.pptx.</a:t>
            </a:r>
          </a:p>
          <a:p>
            <a:r>
              <a:rPr lang="en-US" b="0" dirty="0"/>
              <a:t>[3] IEEE P802.11-REVme/D4.1, “Part 11: Wireless LAN Medium Access Control (MAC) and Physical Layer (PHY) Specifications - Amendment 8: Enhancements for extremely high throughput (EHT)”, October 2023.</a:t>
            </a:r>
          </a:p>
          <a:p>
            <a:r>
              <a:rPr lang="en-US" b="0" dirty="0"/>
              <a:t>[4] ETSI BRAN 301.893, “5 GHz RLAN; </a:t>
            </a:r>
            <a:r>
              <a:rPr lang="en-US" b="0" dirty="0" err="1"/>
              <a:t>Harmonised</a:t>
            </a:r>
            <a:r>
              <a:rPr lang="en-US" b="0" dirty="0"/>
              <a:t> Standard covering the essential requirements of article 3.2 of Directive 2014/53/EU ”.</a:t>
            </a:r>
          </a:p>
          <a:p>
            <a:r>
              <a:rPr lang="en-US" b="0" dirty="0"/>
              <a:t>[5] ETSI BRAN 303.687, “6 GHz WAS/RLAN; </a:t>
            </a:r>
            <a:r>
              <a:rPr lang="en-US" b="0" dirty="0" err="1"/>
              <a:t>Harmonised</a:t>
            </a:r>
            <a:r>
              <a:rPr lang="en-US" b="0" dirty="0"/>
              <a:t> Standard for access to radio spectrum ”.</a:t>
            </a:r>
          </a:p>
          <a:p>
            <a:endParaRPr 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p:txBody>
          <a:bodyPr/>
          <a:lstStyle/>
          <a:p>
            <a:r>
              <a:rPr lang="en-US" dirty="0"/>
              <a:t>January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en-GB" dirty="0"/>
              <a:t>Salvatore Talarico (Sony), et al.</a:t>
            </a:r>
          </a:p>
        </p:txBody>
      </p:sp>
    </p:spTree>
    <p:extLst>
      <p:ext uri="{BB962C8B-B14F-4D97-AF65-F5344CB8AC3E}">
        <p14:creationId xmlns:p14="http://schemas.microsoft.com/office/powerpoint/2010/main" val="1605831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03112" y="1514803"/>
            <a:ext cx="10639392" cy="4960611"/>
          </a:xfrm>
        </p:spPr>
        <p:txBody>
          <a:bodyPr/>
          <a:lstStyle/>
          <a:p>
            <a:pPr>
              <a:buFont typeface="Arial" panose="020B0604020202020204" pitchFamily="34" charset="0"/>
              <a:buChar char="•"/>
            </a:pPr>
            <a:r>
              <a:rPr lang="en-US" dirty="0"/>
              <a:t>Based on current 11bn PAR [1], the scope is to add ultra reliability capability to a Wireless LAN Area Network (WLAN), where the capability is defined for both an isolated Basic Service Set (BSS) and overlapping BSSs.</a:t>
            </a:r>
          </a:p>
          <a:p>
            <a:pPr lvl="1">
              <a:buFont typeface="Arial" panose="020B0604020202020204" pitchFamily="34" charset="0"/>
              <a:buChar char="•"/>
            </a:pPr>
            <a:r>
              <a:rPr lang="en-US" dirty="0"/>
              <a:t>Current IEEE 802.11 standard achieves today multi-Gbps throughout, sub-10 ms latency and packet losses lower than 0.1%. </a:t>
            </a:r>
          </a:p>
          <a:p>
            <a:pPr lvl="1">
              <a:buFont typeface="Arial" panose="020B0604020202020204" pitchFamily="34" charset="0"/>
              <a:buChar char="•"/>
            </a:pPr>
            <a:r>
              <a:rPr lang="en-US" dirty="0"/>
              <a:t>One of the main limitation in terms of reliability is the indeterministic channel access procedure derived from the mandatory LBT procedure which impacts the transmission occurrences.</a:t>
            </a:r>
          </a:p>
          <a:p>
            <a:pPr>
              <a:buFont typeface="Arial" panose="020B0604020202020204" pitchFamily="34" charset="0"/>
              <a:buChar char="•"/>
            </a:pPr>
            <a:r>
              <a:rPr lang="en-US" dirty="0"/>
              <a:t>Some of the use cases envisioned for 11bn would be deployed in controlled environments, such as some of the robotics and industrial automation deployments identified for UHR.</a:t>
            </a:r>
          </a:p>
          <a:p>
            <a:pPr>
              <a:buFont typeface="Arial" panose="020B0604020202020204" pitchFamily="34" charset="0"/>
              <a:buChar char="•"/>
            </a:pPr>
            <a:r>
              <a:rPr lang="en-US" dirty="0"/>
              <a:t>This submission compares the EDCA procedure vs an enhanced HCCA procedure in such deployments.</a:t>
            </a:r>
          </a:p>
          <a:p>
            <a:pPr marL="457200" lvl="1" indent="0"/>
            <a:r>
              <a:rPr lang="en-US" dirty="0"/>
              <a:t> </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dirty="0"/>
              <a:t>January 2024</a:t>
            </a:r>
            <a:endParaRPr lang="en-GB" dirty="0"/>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dirty="0"/>
              <a:t>Salvatore Talarico (Sony), et al.</a:t>
            </a:r>
          </a:p>
        </p:txBody>
      </p:sp>
    </p:spTree>
    <p:extLst>
      <p:ext uri="{BB962C8B-B14F-4D97-AF65-F5344CB8AC3E}">
        <p14:creationId xmlns:p14="http://schemas.microsoft.com/office/powerpoint/2010/main" val="551391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Controlled UHR Scenarios </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29217" y="1420717"/>
            <a:ext cx="10639392" cy="4960611"/>
          </a:xfrm>
        </p:spPr>
        <p:txBody>
          <a:bodyPr/>
          <a:lstStyle/>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dirty="0"/>
              <a:t>January 2024</a:t>
            </a:r>
            <a:endParaRPr lang="en-GB" dirty="0"/>
          </a:p>
        </p:txBody>
      </p:sp>
      <p:sp>
        <p:nvSpPr>
          <p:cNvPr id="7" name="Content Placeholder 2">
            <a:extLst>
              <a:ext uri="{FF2B5EF4-FFF2-40B4-BE49-F238E27FC236}">
                <a16:creationId xmlns:a16="http://schemas.microsoft.com/office/drawing/2014/main" id="{54D2B4B6-9047-7BFB-E73B-3BA0FD6B84C2}"/>
              </a:ext>
            </a:extLst>
          </p:cNvPr>
          <p:cNvSpPr txBox="1">
            <a:spLocks/>
          </p:cNvSpPr>
          <p:nvPr/>
        </p:nvSpPr>
        <p:spPr bwMode="auto">
          <a:xfrm>
            <a:off x="903112" y="1514803"/>
            <a:ext cx="10639392" cy="4960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lvl="1" indent="0"/>
            <a:r>
              <a:rPr lang="en-US" kern="0" dirty="0"/>
              <a:t> </a:t>
            </a:r>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endParaRPr lang="en-US" kern="0" dirty="0"/>
          </a:p>
          <a:p>
            <a:endParaRPr lang="en-US" kern="0" dirty="0"/>
          </a:p>
          <a:p>
            <a:pPr lvl="1"/>
            <a:endParaRPr lang="en-US" kern="0" dirty="0"/>
          </a:p>
          <a:p>
            <a:endParaRPr lang="en-US" kern="0" dirty="0"/>
          </a:p>
          <a:p>
            <a:endParaRPr lang="en-US" kern="0" dirty="0"/>
          </a:p>
          <a:p>
            <a:endParaRPr lang="en-US" kern="0" dirty="0"/>
          </a:p>
        </p:txBody>
      </p:sp>
      <p:sp>
        <p:nvSpPr>
          <p:cNvPr id="10" name="Content Placeholder 2">
            <a:extLst>
              <a:ext uri="{FF2B5EF4-FFF2-40B4-BE49-F238E27FC236}">
                <a16:creationId xmlns:a16="http://schemas.microsoft.com/office/drawing/2014/main" id="{2B7B673F-D7F7-3987-5974-64E56EA057EC}"/>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kern="0" dirty="0"/>
              <a:t>While the use cases targeting UHR have been discussed [2], among those some business examples related to industrial IoT, logistics and smart agriculture have been identified. </a:t>
            </a:r>
          </a:p>
          <a:p>
            <a:pPr lvl="1">
              <a:buFont typeface="Arial" panose="020B0604020202020204" pitchFamily="34" charset="0"/>
              <a:buChar char="•"/>
            </a:pPr>
            <a:r>
              <a:rPr lang="en-US" kern="0" dirty="0"/>
              <a:t>Extended coverage areas that require multiple APs</a:t>
            </a:r>
          </a:p>
          <a:p>
            <a:pPr lvl="1">
              <a:buFont typeface="Arial" panose="020B0604020202020204" pitchFamily="34" charset="0"/>
              <a:buChar char="•"/>
            </a:pPr>
            <a:r>
              <a:rPr lang="en-US" kern="0" dirty="0"/>
              <a:t>Secluded or indoor deployments with generally large penetration loss with outdoor</a:t>
            </a:r>
          </a:p>
          <a:p>
            <a:pPr lvl="1">
              <a:buFont typeface="Arial" panose="020B0604020202020204" pitchFamily="34" charset="0"/>
              <a:buChar char="•"/>
            </a:pPr>
            <a:r>
              <a:rPr lang="en-US" kern="0" dirty="0"/>
              <a:t>Dedicated network with no other intra or inter-RAT technologies in proximity </a:t>
            </a:r>
          </a:p>
          <a:p>
            <a:pPr>
              <a:buFont typeface="Arial" panose="020B0604020202020204" pitchFamily="34" charset="0"/>
              <a:buChar char="•"/>
            </a:pPr>
            <a:endParaRPr lang="en-US" kern="0" dirty="0"/>
          </a:p>
          <a:p>
            <a:pPr>
              <a:buFont typeface="Arial" panose="020B0604020202020204" pitchFamily="34" charset="0"/>
              <a:buChar char="•"/>
            </a:pPr>
            <a:r>
              <a:rPr lang="en-US" kern="0" dirty="0"/>
              <a:t>For these use cases, environment is controlled while intra and inter-BSS congestion and contention exist due to the mandatory use of the LBT mechanism which leads inevitably in loss of spectral efficiency and latencies.</a:t>
            </a:r>
          </a:p>
        </p:txBody>
      </p:sp>
      <p:sp>
        <p:nvSpPr>
          <p:cNvPr id="11" name="Footer Placeholder 4">
            <a:extLst>
              <a:ext uri="{FF2B5EF4-FFF2-40B4-BE49-F238E27FC236}">
                <a16:creationId xmlns:a16="http://schemas.microsoft.com/office/drawing/2014/main" id="{4D8DDC11-4F21-349A-0992-52488A230765}"/>
              </a:ext>
            </a:extLst>
          </p:cNvPr>
          <p:cNvSpPr>
            <a:spLocks noGrp="1"/>
          </p:cNvSpPr>
          <p:nvPr>
            <p:ph type="ftr" idx="14"/>
          </p:nvPr>
        </p:nvSpPr>
        <p:spPr>
          <a:xfrm>
            <a:off x="7143757" y="6475414"/>
            <a:ext cx="4246027" cy="180975"/>
          </a:xfrm>
        </p:spPr>
        <p:txBody>
          <a:bodyPr/>
          <a:lstStyle/>
          <a:p>
            <a:r>
              <a:rPr lang="en-GB" dirty="0"/>
              <a:t>Salvatore Talarico (Sony), et al.</a:t>
            </a:r>
          </a:p>
        </p:txBody>
      </p:sp>
    </p:spTree>
    <p:extLst>
      <p:ext uri="{BB962C8B-B14F-4D97-AF65-F5344CB8AC3E}">
        <p14:creationId xmlns:p14="http://schemas.microsoft.com/office/powerpoint/2010/main" val="3186661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a:xfrm>
            <a:off x="914400" y="685801"/>
            <a:ext cx="10475383" cy="1065213"/>
          </a:xfrm>
        </p:spPr>
        <p:txBody>
          <a:bodyPr/>
          <a:lstStyle/>
          <a:p>
            <a:r>
              <a:rPr lang="en-US" b="1" kern="0" dirty="0"/>
              <a:t>HCF Controlled </a:t>
            </a:r>
            <a:r>
              <a:rPr lang="en-US" dirty="0"/>
              <a:t>C</a:t>
            </a:r>
            <a:r>
              <a:rPr lang="en-US" b="1" kern="0" dirty="0"/>
              <a:t>hannel </a:t>
            </a:r>
            <a:r>
              <a:rPr lang="en-US" dirty="0"/>
              <a:t>A</a:t>
            </a:r>
            <a:r>
              <a:rPr lang="en-US" b="1" kern="0" dirty="0"/>
              <a:t>ccess (</a:t>
            </a:r>
            <a:r>
              <a:rPr lang="en-US" dirty="0"/>
              <a:t>HCCA) (1/2)</a:t>
            </a:r>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dirty="0"/>
              <a:t>January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en-GB" dirty="0"/>
              <a:t>Salvatore Talarico (Sony), et al.</a:t>
            </a:r>
          </a:p>
        </p:txBody>
      </p:sp>
      <p:sp>
        <p:nvSpPr>
          <p:cNvPr id="133" name="Content Placeholder 2">
            <a:extLst>
              <a:ext uri="{FF2B5EF4-FFF2-40B4-BE49-F238E27FC236}">
                <a16:creationId xmlns:a16="http://schemas.microsoft.com/office/drawing/2014/main" id="{32CCC63B-FC96-3B28-04B1-6098E82B93B6}"/>
              </a:ext>
            </a:extLst>
          </p:cNvPr>
          <p:cNvSpPr txBox="1">
            <a:spLocks/>
          </p:cNvSpPr>
          <p:nvPr/>
        </p:nvSpPr>
        <p:spPr bwMode="auto">
          <a:xfrm>
            <a:off x="203497" y="1595711"/>
            <a:ext cx="11759903" cy="164626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b="1" kern="0" dirty="0"/>
              <a:t>HCCA was introduced in 802.11e [3] with no enhancements during 802.11be:</a:t>
            </a:r>
          </a:p>
          <a:p>
            <a:pPr lvl="2">
              <a:buFont typeface="Arial" panose="020B0604020202020204" pitchFamily="34" charset="0"/>
              <a:buChar char="•"/>
            </a:pPr>
            <a:r>
              <a:rPr lang="en-US" sz="1600" kern="0" dirty="0"/>
              <a:t>Either AP or STAs rely on an HC, which is collocated with an AP, to obtain a </a:t>
            </a:r>
            <a:r>
              <a:rPr lang="en-US" sz="1600" kern="0" dirty="0" err="1"/>
              <a:t>TxOP</a:t>
            </a:r>
            <a:r>
              <a:rPr lang="en-US" sz="1600" kern="0" dirty="0"/>
              <a:t>.</a:t>
            </a:r>
          </a:p>
          <a:p>
            <a:pPr lvl="3">
              <a:buFont typeface="Arial" panose="020B0604020202020204" pitchFamily="34" charset="0"/>
              <a:buChar char="•"/>
            </a:pPr>
            <a:r>
              <a:rPr lang="en-US" kern="0" dirty="0"/>
              <a:t>To access the wireless channel the HC senses during a SIFS and determine the channel idle at the </a:t>
            </a:r>
            <a:r>
              <a:rPr lang="en-US" kern="0" dirty="0" err="1"/>
              <a:t>TxPIFS</a:t>
            </a:r>
            <a:r>
              <a:rPr lang="en-US" kern="0" dirty="0"/>
              <a:t> slot boundary.</a:t>
            </a:r>
          </a:p>
          <a:p>
            <a:pPr lvl="3">
              <a:buFont typeface="Arial" panose="020B0604020202020204" pitchFamily="34" charset="0"/>
              <a:buChar char="•"/>
            </a:pPr>
            <a:r>
              <a:rPr lang="en-US" kern="0" dirty="0"/>
              <a:t>When the channel is determined to be idle, the HC either performs the first frame TX or TX of a QoS(+)CF-Poll to set a polled </a:t>
            </a:r>
            <a:r>
              <a:rPr lang="en-US" kern="0" dirty="0" err="1"/>
              <a:t>TxOP</a:t>
            </a:r>
            <a:r>
              <a:rPr lang="en-US" kern="0" dirty="0"/>
              <a:t>.</a:t>
            </a:r>
          </a:p>
          <a:p>
            <a:pPr lvl="2">
              <a:buFont typeface="Arial" panose="020B0604020202020204" pitchFamily="34" charset="0"/>
              <a:buChar char="•"/>
            </a:pPr>
            <a:r>
              <a:rPr lang="en-US" sz="1600" kern="0" dirty="0"/>
              <a:t>Within a TBTT, an HC may reclaim the channel if the wireless medium is idle at the </a:t>
            </a:r>
            <a:r>
              <a:rPr lang="en-US" sz="1600" kern="0" dirty="0" err="1"/>
              <a:t>TxPIFS</a:t>
            </a:r>
            <a:r>
              <a:rPr lang="en-US" sz="1600" kern="0" dirty="0"/>
              <a:t> slot boundary after the HCCA </a:t>
            </a:r>
            <a:r>
              <a:rPr lang="en-US" sz="1600" kern="0" dirty="0" err="1"/>
              <a:t>TxOP</a:t>
            </a:r>
            <a:endParaRPr lang="en-US" sz="1600" kern="0" dirty="0"/>
          </a:p>
          <a:p>
            <a:pPr lvl="3">
              <a:buFont typeface="Arial" panose="020B0604020202020204" pitchFamily="34" charset="0"/>
              <a:buChar char="•"/>
            </a:pPr>
            <a:r>
              <a:rPr lang="en-US" kern="0" dirty="0" err="1"/>
              <a:t>TxOP</a:t>
            </a:r>
            <a:r>
              <a:rPr lang="en-US" kern="0" dirty="0"/>
              <a:t> may be subject to early termination if a CAP extends across a TBTT.</a:t>
            </a:r>
          </a:p>
          <a:p>
            <a:pPr>
              <a:buFont typeface="Arial" panose="020B0604020202020204" pitchFamily="34" charset="0"/>
              <a:buChar char="•"/>
            </a:pPr>
            <a:endParaRPr lang="en-US" kern="0" dirty="0"/>
          </a:p>
        </p:txBody>
      </p:sp>
      <p:cxnSp>
        <p:nvCxnSpPr>
          <p:cNvPr id="13" name="Straight Arrow Connector 12">
            <a:extLst>
              <a:ext uri="{FF2B5EF4-FFF2-40B4-BE49-F238E27FC236}">
                <a16:creationId xmlns:a16="http://schemas.microsoft.com/office/drawing/2014/main" id="{A8792343-5315-BC0E-0061-384E5D0CEBA6}"/>
              </a:ext>
            </a:extLst>
          </p:cNvPr>
          <p:cNvCxnSpPr>
            <a:cxnSpLocks/>
          </p:cNvCxnSpPr>
          <p:nvPr/>
        </p:nvCxnSpPr>
        <p:spPr bwMode="auto">
          <a:xfrm flipV="1">
            <a:off x="697442" y="5847712"/>
            <a:ext cx="8217958" cy="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3" name="Rectangle 22">
            <a:extLst>
              <a:ext uri="{FF2B5EF4-FFF2-40B4-BE49-F238E27FC236}">
                <a16:creationId xmlns:a16="http://schemas.microsoft.com/office/drawing/2014/main" id="{EF856A33-6425-5A78-4413-9B83425258F3}"/>
              </a:ext>
            </a:extLst>
          </p:cNvPr>
          <p:cNvSpPr/>
          <p:nvPr/>
        </p:nvSpPr>
        <p:spPr bwMode="auto">
          <a:xfrm>
            <a:off x="914400" y="4476114"/>
            <a:ext cx="228600" cy="1371599"/>
          </a:xfrm>
          <a:prstGeom prst="rect">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0" i="0" u="none" strike="noStrike" cap="none" normalizeH="0" baseline="0" dirty="0">
                <a:ln>
                  <a:noFill/>
                </a:ln>
                <a:solidFill>
                  <a:schemeClr val="tx1"/>
                </a:solidFill>
                <a:effectLst/>
                <a:latin typeface="Times New Roman" pitchFamily="16" charset="0"/>
                <a:ea typeface="MS Gothic" charset="-128"/>
              </a:rPr>
              <a:t>beacon</a:t>
            </a:r>
          </a:p>
        </p:txBody>
      </p:sp>
      <p:sp>
        <p:nvSpPr>
          <p:cNvPr id="24" name="Rectangle 23">
            <a:extLst>
              <a:ext uri="{FF2B5EF4-FFF2-40B4-BE49-F238E27FC236}">
                <a16:creationId xmlns:a16="http://schemas.microsoft.com/office/drawing/2014/main" id="{74BA239C-C037-4DCB-9BCE-8BD89FCEEDE8}"/>
              </a:ext>
            </a:extLst>
          </p:cNvPr>
          <p:cNvSpPr/>
          <p:nvPr/>
        </p:nvSpPr>
        <p:spPr bwMode="auto">
          <a:xfrm>
            <a:off x="1143000" y="4476114"/>
            <a:ext cx="2286000" cy="137159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CF31B9CF-6380-D371-926C-1E40960286DF}"/>
              </a:ext>
            </a:extLst>
          </p:cNvPr>
          <p:cNvSpPr/>
          <p:nvPr/>
        </p:nvSpPr>
        <p:spPr bwMode="auto">
          <a:xfrm>
            <a:off x="3429000" y="4476114"/>
            <a:ext cx="228600" cy="1371599"/>
          </a:xfrm>
          <a:prstGeom prst="rect">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0" i="0" u="none" strike="noStrike" cap="none" normalizeH="0" baseline="0" dirty="0">
                <a:ln>
                  <a:noFill/>
                </a:ln>
                <a:solidFill>
                  <a:schemeClr val="tx1"/>
                </a:solidFill>
                <a:effectLst/>
                <a:latin typeface="Times New Roman" pitchFamily="16" charset="0"/>
                <a:ea typeface="MS Gothic" charset="-128"/>
              </a:rPr>
              <a:t>beacon</a:t>
            </a:r>
          </a:p>
        </p:txBody>
      </p:sp>
      <p:sp>
        <p:nvSpPr>
          <p:cNvPr id="29" name="Rectangle 28">
            <a:extLst>
              <a:ext uri="{FF2B5EF4-FFF2-40B4-BE49-F238E27FC236}">
                <a16:creationId xmlns:a16="http://schemas.microsoft.com/office/drawing/2014/main" id="{69A7CB63-5A47-6E15-D701-BD432AF5E97A}"/>
              </a:ext>
            </a:extLst>
          </p:cNvPr>
          <p:cNvSpPr/>
          <p:nvPr/>
        </p:nvSpPr>
        <p:spPr bwMode="auto">
          <a:xfrm>
            <a:off x="3657600" y="4476114"/>
            <a:ext cx="2286000" cy="137159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33" name="Rectangle 32">
            <a:extLst>
              <a:ext uri="{FF2B5EF4-FFF2-40B4-BE49-F238E27FC236}">
                <a16:creationId xmlns:a16="http://schemas.microsoft.com/office/drawing/2014/main" id="{FA43902D-E9D3-90F2-B469-BFFBA308BEA1}"/>
              </a:ext>
            </a:extLst>
          </p:cNvPr>
          <p:cNvSpPr/>
          <p:nvPr/>
        </p:nvSpPr>
        <p:spPr bwMode="auto">
          <a:xfrm>
            <a:off x="5943600" y="4476113"/>
            <a:ext cx="228600" cy="1371599"/>
          </a:xfrm>
          <a:prstGeom prst="rect">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0" i="0" u="none" strike="noStrike" cap="none" normalizeH="0" baseline="0" dirty="0">
                <a:ln>
                  <a:noFill/>
                </a:ln>
                <a:solidFill>
                  <a:schemeClr val="tx1"/>
                </a:solidFill>
                <a:effectLst/>
                <a:latin typeface="Times New Roman" pitchFamily="16" charset="0"/>
                <a:ea typeface="MS Gothic" charset="-128"/>
              </a:rPr>
              <a:t>beacon</a:t>
            </a:r>
          </a:p>
        </p:txBody>
      </p:sp>
      <p:sp>
        <p:nvSpPr>
          <p:cNvPr id="34" name="Rectangle 33">
            <a:extLst>
              <a:ext uri="{FF2B5EF4-FFF2-40B4-BE49-F238E27FC236}">
                <a16:creationId xmlns:a16="http://schemas.microsoft.com/office/drawing/2014/main" id="{EC600FF2-0DED-C8FC-7E32-34680973818F}"/>
              </a:ext>
            </a:extLst>
          </p:cNvPr>
          <p:cNvSpPr/>
          <p:nvPr/>
        </p:nvSpPr>
        <p:spPr bwMode="auto">
          <a:xfrm>
            <a:off x="6172200" y="4476113"/>
            <a:ext cx="2286000" cy="137159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a:ln>
                <a:noFill/>
              </a:ln>
              <a:solidFill>
                <a:schemeClr val="tx1"/>
              </a:solidFill>
              <a:effectLst/>
              <a:latin typeface="Times New Roman" pitchFamily="16" charset="0"/>
              <a:ea typeface="MS Gothic" charset="-128"/>
            </a:endParaRPr>
          </a:p>
        </p:txBody>
      </p:sp>
      <p:cxnSp>
        <p:nvCxnSpPr>
          <p:cNvPr id="37" name="Straight Connector 36">
            <a:extLst>
              <a:ext uri="{FF2B5EF4-FFF2-40B4-BE49-F238E27FC236}">
                <a16:creationId xmlns:a16="http://schemas.microsoft.com/office/drawing/2014/main" id="{8ACF4D34-FDB6-E694-373E-A67EAF38D501}"/>
              </a:ext>
            </a:extLst>
          </p:cNvPr>
          <p:cNvCxnSpPr/>
          <p:nvPr/>
        </p:nvCxnSpPr>
        <p:spPr bwMode="auto">
          <a:xfrm>
            <a:off x="914400" y="4323713"/>
            <a:ext cx="0" cy="175260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8" name="Straight Connector 37">
            <a:extLst>
              <a:ext uri="{FF2B5EF4-FFF2-40B4-BE49-F238E27FC236}">
                <a16:creationId xmlns:a16="http://schemas.microsoft.com/office/drawing/2014/main" id="{6F676B4E-EDF3-1F85-4E45-745FC845E0BF}"/>
              </a:ext>
            </a:extLst>
          </p:cNvPr>
          <p:cNvCxnSpPr/>
          <p:nvPr/>
        </p:nvCxnSpPr>
        <p:spPr bwMode="auto">
          <a:xfrm>
            <a:off x="3429000" y="4317850"/>
            <a:ext cx="0" cy="175260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9" name="Straight Connector 38">
            <a:extLst>
              <a:ext uri="{FF2B5EF4-FFF2-40B4-BE49-F238E27FC236}">
                <a16:creationId xmlns:a16="http://schemas.microsoft.com/office/drawing/2014/main" id="{89501ACF-0778-D986-9AE7-A8055BF361EC}"/>
              </a:ext>
            </a:extLst>
          </p:cNvPr>
          <p:cNvCxnSpPr/>
          <p:nvPr/>
        </p:nvCxnSpPr>
        <p:spPr bwMode="auto">
          <a:xfrm>
            <a:off x="5943600" y="4317850"/>
            <a:ext cx="0" cy="175260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1" name="Straight Arrow Connector 40">
            <a:extLst>
              <a:ext uri="{FF2B5EF4-FFF2-40B4-BE49-F238E27FC236}">
                <a16:creationId xmlns:a16="http://schemas.microsoft.com/office/drawing/2014/main" id="{171EB48C-DF55-B856-7979-5B8AB60902D4}"/>
              </a:ext>
            </a:extLst>
          </p:cNvPr>
          <p:cNvCxnSpPr>
            <a:cxnSpLocks/>
          </p:cNvCxnSpPr>
          <p:nvPr/>
        </p:nvCxnSpPr>
        <p:spPr bwMode="auto">
          <a:xfrm>
            <a:off x="914400" y="6070450"/>
            <a:ext cx="2514600"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43" name="TextBox 42">
            <a:extLst>
              <a:ext uri="{FF2B5EF4-FFF2-40B4-BE49-F238E27FC236}">
                <a16:creationId xmlns:a16="http://schemas.microsoft.com/office/drawing/2014/main" id="{DACAFF20-9613-D15A-D2BE-A29FB353F88D}"/>
              </a:ext>
            </a:extLst>
          </p:cNvPr>
          <p:cNvSpPr txBox="1"/>
          <p:nvPr/>
        </p:nvSpPr>
        <p:spPr>
          <a:xfrm>
            <a:off x="1422746" y="6048332"/>
            <a:ext cx="1667892" cy="276999"/>
          </a:xfrm>
          <a:prstGeom prst="rect">
            <a:avLst/>
          </a:prstGeom>
          <a:noFill/>
        </p:spPr>
        <p:txBody>
          <a:bodyPr wrap="none" rtlCol="0">
            <a:spAutoFit/>
          </a:bodyPr>
          <a:lstStyle/>
          <a:p>
            <a:r>
              <a:rPr lang="en-US" sz="1200" dirty="0">
                <a:solidFill>
                  <a:schemeClr val="tx1"/>
                </a:solidFill>
              </a:rPr>
              <a:t>TBTT of DTIM Beacon</a:t>
            </a:r>
          </a:p>
        </p:txBody>
      </p:sp>
      <p:sp>
        <p:nvSpPr>
          <p:cNvPr id="44" name="Rectangle 43">
            <a:extLst>
              <a:ext uri="{FF2B5EF4-FFF2-40B4-BE49-F238E27FC236}">
                <a16:creationId xmlns:a16="http://schemas.microsoft.com/office/drawing/2014/main" id="{5A311A2A-55C4-53D6-C743-CE0BF7DD5B4F}"/>
              </a:ext>
            </a:extLst>
          </p:cNvPr>
          <p:cNvSpPr/>
          <p:nvPr/>
        </p:nvSpPr>
        <p:spPr bwMode="auto">
          <a:xfrm>
            <a:off x="1442574" y="4476113"/>
            <a:ext cx="573319" cy="1371599"/>
          </a:xfrm>
          <a:prstGeom prst="rect">
            <a:avLst/>
          </a:prstGeom>
          <a:solidFill>
            <a:schemeClr val="bg1"/>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48" name="Rectangle 47">
            <a:extLst>
              <a:ext uri="{FF2B5EF4-FFF2-40B4-BE49-F238E27FC236}">
                <a16:creationId xmlns:a16="http://schemas.microsoft.com/office/drawing/2014/main" id="{72DBB122-D37F-8351-0CE8-26E217439C8E}"/>
              </a:ext>
            </a:extLst>
          </p:cNvPr>
          <p:cNvSpPr/>
          <p:nvPr/>
        </p:nvSpPr>
        <p:spPr bwMode="auto">
          <a:xfrm>
            <a:off x="2405722" y="4476112"/>
            <a:ext cx="1008785" cy="1371599"/>
          </a:xfrm>
          <a:prstGeom prst="rect">
            <a:avLst/>
          </a:prstGeom>
          <a:pattFill prst="smCheck">
            <a:fgClr>
              <a:schemeClr val="accent1"/>
            </a:fgClr>
            <a:bgClr>
              <a:schemeClr val="bg1"/>
            </a:bgClr>
          </a:patt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49" name="Rectangle 48">
            <a:extLst>
              <a:ext uri="{FF2B5EF4-FFF2-40B4-BE49-F238E27FC236}">
                <a16:creationId xmlns:a16="http://schemas.microsoft.com/office/drawing/2014/main" id="{FF8B4837-C389-FCD0-614A-21EC6345B669}"/>
              </a:ext>
            </a:extLst>
          </p:cNvPr>
          <p:cNvSpPr/>
          <p:nvPr/>
        </p:nvSpPr>
        <p:spPr bwMode="auto">
          <a:xfrm>
            <a:off x="4273337" y="4484241"/>
            <a:ext cx="632491" cy="1371599"/>
          </a:xfrm>
          <a:prstGeom prst="rect">
            <a:avLst/>
          </a:prstGeom>
          <a:pattFill prst="smCheck">
            <a:fgClr>
              <a:schemeClr val="accent1"/>
            </a:fgClr>
            <a:bgClr>
              <a:schemeClr val="bg1"/>
            </a:bgClr>
          </a:patt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50" name="Rectangle 49">
            <a:extLst>
              <a:ext uri="{FF2B5EF4-FFF2-40B4-BE49-F238E27FC236}">
                <a16:creationId xmlns:a16="http://schemas.microsoft.com/office/drawing/2014/main" id="{C903FBF2-DF4D-981F-699A-9EF1847FD497}"/>
              </a:ext>
            </a:extLst>
          </p:cNvPr>
          <p:cNvSpPr/>
          <p:nvPr/>
        </p:nvSpPr>
        <p:spPr bwMode="auto">
          <a:xfrm>
            <a:off x="5211654" y="4495801"/>
            <a:ext cx="739187" cy="1371599"/>
          </a:xfrm>
          <a:prstGeom prst="rect">
            <a:avLst/>
          </a:prstGeom>
          <a:pattFill prst="smCheck">
            <a:fgClr>
              <a:schemeClr val="accent1"/>
            </a:fgClr>
            <a:bgClr>
              <a:schemeClr val="bg1"/>
            </a:bgClr>
          </a:patt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52" name="Rectangle 51">
            <a:extLst>
              <a:ext uri="{FF2B5EF4-FFF2-40B4-BE49-F238E27FC236}">
                <a16:creationId xmlns:a16="http://schemas.microsoft.com/office/drawing/2014/main" id="{A96F8F09-3A75-442B-77D5-FB53FA10A344}"/>
              </a:ext>
            </a:extLst>
          </p:cNvPr>
          <p:cNvSpPr/>
          <p:nvPr/>
        </p:nvSpPr>
        <p:spPr bwMode="auto">
          <a:xfrm>
            <a:off x="6338706" y="4495801"/>
            <a:ext cx="349775" cy="1371599"/>
          </a:xfrm>
          <a:prstGeom prst="rect">
            <a:avLst/>
          </a:prstGeom>
          <a:pattFill prst="smCheck">
            <a:fgClr>
              <a:schemeClr val="accent1"/>
            </a:fgClr>
            <a:bgClr>
              <a:schemeClr val="bg1"/>
            </a:bgClr>
          </a:patt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53" name="Rectangle 52">
            <a:extLst>
              <a:ext uri="{FF2B5EF4-FFF2-40B4-BE49-F238E27FC236}">
                <a16:creationId xmlns:a16="http://schemas.microsoft.com/office/drawing/2014/main" id="{785F5628-564C-DDCD-5A4A-A1FB5EB8D358}"/>
              </a:ext>
            </a:extLst>
          </p:cNvPr>
          <p:cNvSpPr/>
          <p:nvPr/>
        </p:nvSpPr>
        <p:spPr bwMode="auto">
          <a:xfrm>
            <a:off x="7030703" y="4495801"/>
            <a:ext cx="349775" cy="1371599"/>
          </a:xfrm>
          <a:prstGeom prst="rect">
            <a:avLst/>
          </a:prstGeom>
          <a:pattFill prst="smCheck">
            <a:fgClr>
              <a:schemeClr val="accent1"/>
            </a:fgClr>
            <a:bgClr>
              <a:schemeClr val="bg1"/>
            </a:bgClr>
          </a:patt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54" name="Rectangle 53">
            <a:extLst>
              <a:ext uri="{FF2B5EF4-FFF2-40B4-BE49-F238E27FC236}">
                <a16:creationId xmlns:a16="http://schemas.microsoft.com/office/drawing/2014/main" id="{F01D23A5-7A2E-B8E7-D7B7-357A1C96DAAA}"/>
              </a:ext>
            </a:extLst>
          </p:cNvPr>
          <p:cNvSpPr/>
          <p:nvPr/>
        </p:nvSpPr>
        <p:spPr bwMode="auto">
          <a:xfrm>
            <a:off x="7770777" y="4495801"/>
            <a:ext cx="349775" cy="1371599"/>
          </a:xfrm>
          <a:prstGeom prst="rect">
            <a:avLst/>
          </a:prstGeom>
          <a:pattFill prst="smCheck">
            <a:fgClr>
              <a:schemeClr val="accent1"/>
            </a:fgClr>
            <a:bgClr>
              <a:schemeClr val="bg1"/>
            </a:bgClr>
          </a:patt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56" name="Rectangle 55">
            <a:extLst>
              <a:ext uri="{FF2B5EF4-FFF2-40B4-BE49-F238E27FC236}">
                <a16:creationId xmlns:a16="http://schemas.microsoft.com/office/drawing/2014/main" id="{C0A6882E-731F-FAA0-F106-F702121EFFBC}"/>
              </a:ext>
            </a:extLst>
          </p:cNvPr>
          <p:cNvSpPr/>
          <p:nvPr/>
        </p:nvSpPr>
        <p:spPr bwMode="auto">
          <a:xfrm>
            <a:off x="9220200" y="4992110"/>
            <a:ext cx="771123" cy="335490"/>
          </a:xfrm>
          <a:prstGeom prst="rect">
            <a:avLst/>
          </a:prstGeom>
          <a:solidFill>
            <a:schemeClr val="bg1"/>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45" name="Rectangle 44">
            <a:extLst>
              <a:ext uri="{FF2B5EF4-FFF2-40B4-BE49-F238E27FC236}">
                <a16:creationId xmlns:a16="http://schemas.microsoft.com/office/drawing/2014/main" id="{0E45C30A-CA19-BA3F-0AA6-41094B13FE3E}"/>
              </a:ext>
            </a:extLst>
          </p:cNvPr>
          <p:cNvSpPr/>
          <p:nvPr/>
        </p:nvSpPr>
        <p:spPr bwMode="auto">
          <a:xfrm>
            <a:off x="928891" y="4492369"/>
            <a:ext cx="2514595" cy="1371599"/>
          </a:xfrm>
          <a:prstGeom prst="rect">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46" name="Rectangle 45">
            <a:extLst>
              <a:ext uri="{FF2B5EF4-FFF2-40B4-BE49-F238E27FC236}">
                <a16:creationId xmlns:a16="http://schemas.microsoft.com/office/drawing/2014/main" id="{0B676E75-00FF-76A3-B827-E3ABAFF96CBD}"/>
              </a:ext>
            </a:extLst>
          </p:cNvPr>
          <p:cNvSpPr/>
          <p:nvPr/>
        </p:nvSpPr>
        <p:spPr bwMode="auto">
          <a:xfrm>
            <a:off x="3436246" y="4492369"/>
            <a:ext cx="2514595" cy="1371599"/>
          </a:xfrm>
          <a:prstGeom prst="rect">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47" name="Rectangle 46">
            <a:extLst>
              <a:ext uri="{FF2B5EF4-FFF2-40B4-BE49-F238E27FC236}">
                <a16:creationId xmlns:a16="http://schemas.microsoft.com/office/drawing/2014/main" id="{B09DD7DB-1974-E18D-739E-A4A96E9007CA}"/>
              </a:ext>
            </a:extLst>
          </p:cNvPr>
          <p:cNvSpPr/>
          <p:nvPr/>
        </p:nvSpPr>
        <p:spPr bwMode="auto">
          <a:xfrm>
            <a:off x="5943600" y="4492369"/>
            <a:ext cx="2514595" cy="1371599"/>
          </a:xfrm>
          <a:prstGeom prst="rect">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57" name="Rectangle 56">
            <a:extLst>
              <a:ext uri="{FF2B5EF4-FFF2-40B4-BE49-F238E27FC236}">
                <a16:creationId xmlns:a16="http://schemas.microsoft.com/office/drawing/2014/main" id="{BE335AFB-3467-47E0-0676-DE56850359E4}"/>
              </a:ext>
            </a:extLst>
          </p:cNvPr>
          <p:cNvSpPr/>
          <p:nvPr/>
        </p:nvSpPr>
        <p:spPr bwMode="auto">
          <a:xfrm>
            <a:off x="9227058" y="4508789"/>
            <a:ext cx="771124" cy="335490"/>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59" name="Rectangle 58">
            <a:extLst>
              <a:ext uri="{FF2B5EF4-FFF2-40B4-BE49-F238E27FC236}">
                <a16:creationId xmlns:a16="http://schemas.microsoft.com/office/drawing/2014/main" id="{84F7ED4B-9B5F-69B7-3D42-B1DC0232F5DB}"/>
              </a:ext>
            </a:extLst>
          </p:cNvPr>
          <p:cNvSpPr/>
          <p:nvPr/>
        </p:nvSpPr>
        <p:spPr bwMode="auto">
          <a:xfrm>
            <a:off x="9220200" y="5527313"/>
            <a:ext cx="777982" cy="335490"/>
          </a:xfrm>
          <a:prstGeom prst="rect">
            <a:avLst/>
          </a:prstGeom>
          <a:pattFill prst="smCheck">
            <a:fgClr>
              <a:schemeClr val="accent1"/>
            </a:fgClr>
            <a:bgClr>
              <a:schemeClr val="bg1"/>
            </a:bgClr>
          </a:patt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62" name="TextBox 61">
            <a:extLst>
              <a:ext uri="{FF2B5EF4-FFF2-40B4-BE49-F238E27FC236}">
                <a16:creationId xmlns:a16="http://schemas.microsoft.com/office/drawing/2014/main" id="{17A9F878-9BCE-6E99-C6E6-528332925B4C}"/>
              </a:ext>
            </a:extLst>
          </p:cNvPr>
          <p:cNvSpPr txBox="1"/>
          <p:nvPr/>
        </p:nvSpPr>
        <p:spPr>
          <a:xfrm>
            <a:off x="10088679" y="4538034"/>
            <a:ext cx="482824" cy="276999"/>
          </a:xfrm>
          <a:prstGeom prst="rect">
            <a:avLst/>
          </a:prstGeom>
          <a:noFill/>
        </p:spPr>
        <p:txBody>
          <a:bodyPr wrap="none" rtlCol="0">
            <a:spAutoFit/>
          </a:bodyPr>
          <a:lstStyle/>
          <a:p>
            <a:r>
              <a:rPr lang="en-US" sz="1200" dirty="0">
                <a:solidFill>
                  <a:schemeClr val="tx1"/>
                </a:solidFill>
              </a:rPr>
              <a:t>CAP</a:t>
            </a:r>
          </a:p>
        </p:txBody>
      </p:sp>
      <p:sp>
        <p:nvSpPr>
          <p:cNvPr id="63" name="TextBox 62">
            <a:extLst>
              <a:ext uri="{FF2B5EF4-FFF2-40B4-BE49-F238E27FC236}">
                <a16:creationId xmlns:a16="http://schemas.microsoft.com/office/drawing/2014/main" id="{BD26622C-18CC-25C1-D734-5C3B1B9C8CFA}"/>
              </a:ext>
            </a:extLst>
          </p:cNvPr>
          <p:cNvSpPr txBox="1"/>
          <p:nvPr/>
        </p:nvSpPr>
        <p:spPr>
          <a:xfrm>
            <a:off x="10088679" y="4992110"/>
            <a:ext cx="1980029" cy="276999"/>
          </a:xfrm>
          <a:prstGeom prst="rect">
            <a:avLst/>
          </a:prstGeom>
          <a:noFill/>
        </p:spPr>
        <p:txBody>
          <a:bodyPr wrap="none" rtlCol="0">
            <a:spAutoFit/>
          </a:bodyPr>
          <a:lstStyle/>
          <a:p>
            <a:r>
              <a:rPr lang="en-US" sz="1200" dirty="0">
                <a:solidFill>
                  <a:schemeClr val="tx1"/>
                </a:solidFill>
              </a:rPr>
              <a:t>HCCA </a:t>
            </a:r>
            <a:r>
              <a:rPr lang="en-US" sz="1200" dirty="0" err="1">
                <a:solidFill>
                  <a:schemeClr val="tx1"/>
                </a:solidFill>
              </a:rPr>
              <a:t>TxOPs</a:t>
            </a:r>
            <a:r>
              <a:rPr lang="en-US" sz="1200" dirty="0">
                <a:solidFill>
                  <a:schemeClr val="tx1"/>
                </a:solidFill>
              </a:rPr>
              <a:t> within  a CAP</a:t>
            </a:r>
          </a:p>
        </p:txBody>
      </p:sp>
      <p:sp>
        <p:nvSpPr>
          <p:cNvPr id="64" name="TextBox 63">
            <a:extLst>
              <a:ext uri="{FF2B5EF4-FFF2-40B4-BE49-F238E27FC236}">
                <a16:creationId xmlns:a16="http://schemas.microsoft.com/office/drawing/2014/main" id="{DD54EEC6-8AEE-7971-668B-22C13CC18CDA}"/>
              </a:ext>
            </a:extLst>
          </p:cNvPr>
          <p:cNvSpPr txBox="1"/>
          <p:nvPr/>
        </p:nvSpPr>
        <p:spPr>
          <a:xfrm>
            <a:off x="10058985" y="5452612"/>
            <a:ext cx="1980029" cy="461665"/>
          </a:xfrm>
          <a:prstGeom prst="rect">
            <a:avLst/>
          </a:prstGeom>
          <a:noFill/>
        </p:spPr>
        <p:txBody>
          <a:bodyPr wrap="square" rtlCol="0">
            <a:spAutoFit/>
          </a:bodyPr>
          <a:lstStyle/>
          <a:p>
            <a:r>
              <a:rPr lang="en-US" sz="1200" dirty="0">
                <a:solidFill>
                  <a:schemeClr val="tx1"/>
                </a:solidFill>
              </a:rPr>
              <a:t>EDCA </a:t>
            </a:r>
            <a:r>
              <a:rPr lang="en-US" sz="1200" dirty="0" err="1">
                <a:solidFill>
                  <a:schemeClr val="tx1"/>
                </a:solidFill>
              </a:rPr>
              <a:t>TxOPs</a:t>
            </a:r>
            <a:r>
              <a:rPr lang="en-US" sz="1200" dirty="0">
                <a:solidFill>
                  <a:schemeClr val="tx1"/>
                </a:solidFill>
              </a:rPr>
              <a:t> and access by legacy STAs using DCF</a:t>
            </a:r>
          </a:p>
        </p:txBody>
      </p:sp>
      <p:sp>
        <p:nvSpPr>
          <p:cNvPr id="3" name="Rectangle 2">
            <a:extLst>
              <a:ext uri="{FF2B5EF4-FFF2-40B4-BE49-F238E27FC236}">
                <a16:creationId xmlns:a16="http://schemas.microsoft.com/office/drawing/2014/main" id="{61C08959-0A8A-435D-D2D0-58380582639A}"/>
              </a:ext>
            </a:extLst>
          </p:cNvPr>
          <p:cNvSpPr/>
          <p:nvPr/>
        </p:nvSpPr>
        <p:spPr bwMode="auto">
          <a:xfrm>
            <a:off x="1157489" y="4495801"/>
            <a:ext cx="1233739" cy="1371599"/>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5" name="Rectangle 4">
            <a:extLst>
              <a:ext uri="{FF2B5EF4-FFF2-40B4-BE49-F238E27FC236}">
                <a16:creationId xmlns:a16="http://schemas.microsoft.com/office/drawing/2014/main" id="{D8DA2308-9733-5F80-17CF-51700E6C10FE}"/>
              </a:ext>
            </a:extLst>
          </p:cNvPr>
          <p:cNvSpPr/>
          <p:nvPr/>
        </p:nvSpPr>
        <p:spPr bwMode="auto">
          <a:xfrm>
            <a:off x="3638743" y="4497678"/>
            <a:ext cx="634589" cy="1371599"/>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7" name="Rectangle 6">
            <a:extLst>
              <a:ext uri="{FF2B5EF4-FFF2-40B4-BE49-F238E27FC236}">
                <a16:creationId xmlns:a16="http://schemas.microsoft.com/office/drawing/2014/main" id="{6C3E5A86-FE8C-539A-AE94-D735487254CD}"/>
              </a:ext>
            </a:extLst>
          </p:cNvPr>
          <p:cNvSpPr/>
          <p:nvPr/>
        </p:nvSpPr>
        <p:spPr bwMode="auto">
          <a:xfrm>
            <a:off x="4899985" y="4486896"/>
            <a:ext cx="310643" cy="1371599"/>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ACF83CE5-03E6-000B-0A07-66EE149A0E50}"/>
              </a:ext>
            </a:extLst>
          </p:cNvPr>
          <p:cNvSpPr/>
          <p:nvPr/>
        </p:nvSpPr>
        <p:spPr bwMode="auto">
          <a:xfrm>
            <a:off x="6173028" y="4495801"/>
            <a:ext cx="165673" cy="1371599"/>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7959A3ED-CE19-09B5-B6A0-78E0A4A13974}"/>
              </a:ext>
            </a:extLst>
          </p:cNvPr>
          <p:cNvSpPr/>
          <p:nvPr/>
        </p:nvSpPr>
        <p:spPr bwMode="auto">
          <a:xfrm>
            <a:off x="6685858" y="4495801"/>
            <a:ext cx="344840" cy="1371599"/>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53E0DDCC-BCEB-CEF4-B37A-A7A61EB93531}"/>
              </a:ext>
            </a:extLst>
          </p:cNvPr>
          <p:cNvSpPr/>
          <p:nvPr/>
        </p:nvSpPr>
        <p:spPr bwMode="auto">
          <a:xfrm>
            <a:off x="7362158" y="4495801"/>
            <a:ext cx="403586" cy="1371599"/>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FBC22364-FABF-2B50-6AD4-D0E1C5741660}"/>
              </a:ext>
            </a:extLst>
          </p:cNvPr>
          <p:cNvSpPr/>
          <p:nvPr/>
        </p:nvSpPr>
        <p:spPr bwMode="auto">
          <a:xfrm>
            <a:off x="8120552" y="4495801"/>
            <a:ext cx="344888" cy="1371599"/>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580700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29217" y="1420717"/>
            <a:ext cx="10639392" cy="4960611"/>
          </a:xfrm>
        </p:spPr>
        <p:txBody>
          <a:bodyPr/>
          <a:lstStyle/>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dirty="0"/>
              <a:t>January 2024</a:t>
            </a:r>
            <a:endParaRPr lang="en-GB" dirty="0"/>
          </a:p>
        </p:txBody>
      </p:sp>
      <p:sp>
        <p:nvSpPr>
          <p:cNvPr id="8" name="Footer Placeholder 4">
            <a:extLst>
              <a:ext uri="{FF2B5EF4-FFF2-40B4-BE49-F238E27FC236}">
                <a16:creationId xmlns:a16="http://schemas.microsoft.com/office/drawing/2014/main" id="{049AE74F-D2FD-1142-C084-1363396863A7}"/>
              </a:ext>
            </a:extLst>
          </p:cNvPr>
          <p:cNvSpPr>
            <a:spLocks noGrp="1"/>
          </p:cNvSpPr>
          <p:nvPr>
            <p:ph type="ftr" idx="14"/>
          </p:nvPr>
        </p:nvSpPr>
        <p:spPr>
          <a:xfrm>
            <a:off x="7143757" y="6475414"/>
            <a:ext cx="4246027" cy="180975"/>
          </a:xfrm>
        </p:spPr>
        <p:txBody>
          <a:bodyPr/>
          <a:lstStyle/>
          <a:p>
            <a:r>
              <a:rPr lang="en-GB" dirty="0"/>
              <a:t>Salvatore Talarico (Sony), et al.</a:t>
            </a:r>
          </a:p>
        </p:txBody>
      </p:sp>
      <p:sp>
        <p:nvSpPr>
          <p:cNvPr id="18" name="Title 1">
            <a:extLst>
              <a:ext uri="{FF2B5EF4-FFF2-40B4-BE49-F238E27FC236}">
                <a16:creationId xmlns:a16="http://schemas.microsoft.com/office/drawing/2014/main" id="{45FA3A5E-DD2A-20E6-1BD3-08681737182E}"/>
              </a:ext>
            </a:extLst>
          </p:cNvPr>
          <p:cNvSpPr>
            <a:spLocks noGrp="1"/>
          </p:cNvSpPr>
          <p:nvPr>
            <p:ph type="title"/>
          </p:nvPr>
        </p:nvSpPr>
        <p:spPr>
          <a:xfrm>
            <a:off x="914400" y="685801"/>
            <a:ext cx="10475383" cy="1065213"/>
          </a:xfrm>
        </p:spPr>
        <p:txBody>
          <a:bodyPr/>
          <a:lstStyle/>
          <a:p>
            <a:r>
              <a:rPr lang="en-US" b="1" kern="0" dirty="0"/>
              <a:t>HCF Controlled </a:t>
            </a:r>
            <a:r>
              <a:rPr lang="en-US" dirty="0"/>
              <a:t>C</a:t>
            </a:r>
            <a:r>
              <a:rPr lang="en-US" b="1" kern="0" dirty="0"/>
              <a:t>hannel </a:t>
            </a:r>
            <a:r>
              <a:rPr lang="en-US" dirty="0"/>
              <a:t>A</a:t>
            </a:r>
            <a:r>
              <a:rPr lang="en-US" b="1" kern="0" dirty="0"/>
              <a:t>ccess (</a:t>
            </a:r>
            <a:r>
              <a:rPr lang="en-US" dirty="0"/>
              <a:t>HCCA) (2/2)</a:t>
            </a:r>
          </a:p>
        </p:txBody>
      </p:sp>
      <p:sp>
        <p:nvSpPr>
          <p:cNvPr id="19" name="Content Placeholder 2">
            <a:extLst>
              <a:ext uri="{FF2B5EF4-FFF2-40B4-BE49-F238E27FC236}">
                <a16:creationId xmlns:a16="http://schemas.microsoft.com/office/drawing/2014/main" id="{A60DD87A-FD24-79D6-B9E1-FCCFD1C10B33}"/>
              </a:ext>
            </a:extLst>
          </p:cNvPr>
          <p:cNvSpPr txBox="1">
            <a:spLocks/>
          </p:cNvSpPr>
          <p:nvPr/>
        </p:nvSpPr>
        <p:spPr bwMode="auto">
          <a:xfrm>
            <a:off x="216048" y="1420717"/>
            <a:ext cx="11759903" cy="164626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lvl="1" indent="0"/>
            <a:r>
              <a:rPr lang="en-US" b="1" kern="0" dirty="0"/>
              <a:t>Advantages:</a:t>
            </a:r>
          </a:p>
          <a:p>
            <a:pPr lvl="2">
              <a:buFont typeface="Arial" panose="020B0604020202020204" pitchFamily="34" charset="0"/>
              <a:buChar char="•"/>
            </a:pPr>
            <a:r>
              <a:rPr lang="en-US" sz="2000" b="1" kern="0" dirty="0"/>
              <a:t>Implements a polling system</a:t>
            </a:r>
          </a:p>
          <a:p>
            <a:pPr lvl="3">
              <a:buFont typeface="Arial" panose="020B0604020202020204" pitchFamily="34" charset="0"/>
              <a:buChar char="•"/>
            </a:pPr>
            <a:r>
              <a:rPr lang="en-US" kern="0" dirty="0"/>
              <a:t>Guarantees a certain amount of service time for connected services</a:t>
            </a:r>
          </a:p>
          <a:p>
            <a:pPr lvl="3">
              <a:buFont typeface="Arial" panose="020B0604020202020204" pitchFamily="34" charset="0"/>
              <a:buChar char="•"/>
            </a:pPr>
            <a:r>
              <a:rPr lang="en-US" kern="0" dirty="0"/>
              <a:t>Outperforms as is other MAC protocols, e.g. EDCA, in terms of decreasing congestion via more deterministic scheduling</a:t>
            </a:r>
            <a:endParaRPr lang="en-US" kern="0" dirty="0">
              <a:cs typeface="Times New Roman"/>
            </a:endParaRPr>
          </a:p>
          <a:p>
            <a:pPr lvl="2">
              <a:buFont typeface="Arial" panose="020B0604020202020204" pitchFamily="34" charset="0"/>
              <a:buChar char="•"/>
            </a:pPr>
            <a:r>
              <a:rPr lang="en-US" sz="2000" b="1" kern="0" dirty="0"/>
              <a:t>Has inherent higher priority compared to EDCA in terms of channel access acquisition </a:t>
            </a:r>
          </a:p>
          <a:p>
            <a:pPr lvl="3">
              <a:buFont typeface="Arial" panose="020B0604020202020204" pitchFamily="34" charset="0"/>
              <a:buChar char="•"/>
            </a:pPr>
            <a:r>
              <a:rPr lang="en-US" kern="0" dirty="0"/>
              <a:t>Doesn’t require a long backoff</a:t>
            </a:r>
          </a:p>
          <a:p>
            <a:pPr lvl="3">
              <a:buFont typeface="Arial" panose="020B0604020202020204" pitchFamily="34" charset="0"/>
              <a:buChar char="•"/>
            </a:pPr>
            <a:r>
              <a:rPr lang="en-US" sz="1600" kern="0" dirty="0"/>
              <a:t>Provides a more deterministic access </a:t>
            </a:r>
            <a:r>
              <a:rPr lang="en-US" kern="0" dirty="0"/>
              <a:t>to the channel</a:t>
            </a:r>
            <a:endParaRPr lang="en-US" sz="1600" kern="0" dirty="0"/>
          </a:p>
          <a:p>
            <a:pPr marL="457200" lvl="1" indent="0"/>
            <a:r>
              <a:rPr lang="en-US" b="1" kern="0" dirty="0"/>
              <a:t>Disadvantages:</a:t>
            </a:r>
          </a:p>
          <a:p>
            <a:pPr lvl="2">
              <a:buFont typeface="Arial" panose="020B0604020202020204" pitchFamily="34" charset="0"/>
              <a:buChar char="•"/>
            </a:pPr>
            <a:r>
              <a:rPr lang="en-US" sz="2000" b="1" kern="0" dirty="0"/>
              <a:t>HC is the only initiating device for HCCA </a:t>
            </a:r>
            <a:r>
              <a:rPr lang="en-US" sz="2000" b="1" kern="0" dirty="0" err="1"/>
              <a:t>TxOP</a:t>
            </a:r>
            <a:endParaRPr lang="en-US" sz="2000" b="1" kern="0" dirty="0"/>
          </a:p>
          <a:p>
            <a:pPr lvl="3">
              <a:buFont typeface="Arial" panose="020B0604020202020204" pitchFamily="34" charset="0"/>
              <a:buChar char="•"/>
            </a:pPr>
            <a:r>
              <a:rPr lang="en-US" kern="0" dirty="0"/>
              <a:t>This represents a bottleneck in terms of latency for non-AP STA</a:t>
            </a:r>
          </a:p>
          <a:p>
            <a:pPr lvl="3">
              <a:buFont typeface="Arial" panose="020B0604020202020204" pitchFamily="34" charset="0"/>
              <a:buChar char="•"/>
            </a:pPr>
            <a:r>
              <a:rPr lang="en-US" kern="0" dirty="0"/>
              <a:t>No inter-BSS coordination</a:t>
            </a:r>
          </a:p>
          <a:p>
            <a:pPr lvl="2">
              <a:buFont typeface="Arial" panose="020B0604020202020204" pitchFamily="34" charset="0"/>
              <a:buChar char="•"/>
            </a:pPr>
            <a:r>
              <a:rPr lang="en-US" sz="2000" b="1" kern="0" dirty="0"/>
              <a:t>EDCA may be concurrently operated by non-AP STAs</a:t>
            </a:r>
          </a:p>
          <a:p>
            <a:pPr lvl="3">
              <a:buFont typeface="Arial" panose="020B0604020202020204" pitchFamily="34" charset="0"/>
              <a:buChar char="•"/>
            </a:pPr>
            <a:r>
              <a:rPr lang="en-US" kern="0" dirty="0"/>
              <a:t>No coordination is possible to reduce congestion within a BSS </a:t>
            </a:r>
          </a:p>
          <a:p>
            <a:pPr lvl="2">
              <a:buFont typeface="Arial" panose="020B0604020202020204" pitchFamily="34" charset="0"/>
              <a:buChar char="•"/>
            </a:pPr>
            <a:r>
              <a:rPr lang="en-US" sz="2000" b="1" kern="0" dirty="0"/>
              <a:t>No enhancements related to 802.11be are applicable (e.g., MLO, R-TWT) </a:t>
            </a:r>
          </a:p>
          <a:p>
            <a:pPr lvl="3">
              <a:buFont typeface="Arial" panose="020B0604020202020204" pitchFamily="34" charset="0"/>
              <a:buChar char="•"/>
            </a:pPr>
            <a:r>
              <a:rPr lang="en-US" kern="0" dirty="0"/>
              <a:t>While none of 802.11be enhancements are applicable, harmonization may be straight forward with limited spec impact</a:t>
            </a:r>
          </a:p>
          <a:p>
            <a:pPr marL="1371600" lvl="3" indent="0"/>
            <a:endParaRPr lang="en-US" kern="0" dirty="0"/>
          </a:p>
          <a:p>
            <a:pPr marL="457200" lvl="1" indent="0"/>
            <a:endParaRPr lang="en-US" b="1" kern="0" dirty="0"/>
          </a:p>
          <a:p>
            <a:pPr lvl="2">
              <a:buFont typeface="Arial" panose="020B0604020202020204" pitchFamily="34" charset="0"/>
              <a:buChar char="•"/>
            </a:pPr>
            <a:endParaRPr lang="en-US" sz="1600" kern="0" dirty="0"/>
          </a:p>
          <a:p>
            <a:pPr lvl="2">
              <a:buFont typeface="Arial" panose="020B0604020202020204" pitchFamily="34" charset="0"/>
              <a:buChar char="•"/>
            </a:pPr>
            <a:endParaRPr lang="en-US" sz="1600" kern="0" dirty="0"/>
          </a:p>
          <a:p>
            <a:pPr>
              <a:buFont typeface="Arial" panose="020B0604020202020204" pitchFamily="34" charset="0"/>
              <a:buChar char="•"/>
            </a:pPr>
            <a:endParaRPr lang="en-US" kern="0" dirty="0"/>
          </a:p>
        </p:txBody>
      </p:sp>
    </p:spTree>
    <p:extLst>
      <p:ext uri="{BB962C8B-B14F-4D97-AF65-F5344CB8AC3E}">
        <p14:creationId xmlns:p14="http://schemas.microsoft.com/office/powerpoint/2010/main" val="423885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29217" y="1420717"/>
            <a:ext cx="10639392" cy="4960611"/>
          </a:xfrm>
        </p:spPr>
        <p:txBody>
          <a:bodyPr/>
          <a:lstStyle/>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dirty="0"/>
              <a:t>January 2024</a:t>
            </a:r>
            <a:endParaRPr lang="en-GB" dirty="0"/>
          </a:p>
        </p:txBody>
      </p:sp>
      <p:sp>
        <p:nvSpPr>
          <p:cNvPr id="8" name="Footer Placeholder 4">
            <a:extLst>
              <a:ext uri="{FF2B5EF4-FFF2-40B4-BE49-F238E27FC236}">
                <a16:creationId xmlns:a16="http://schemas.microsoft.com/office/drawing/2014/main" id="{049AE74F-D2FD-1142-C084-1363396863A7}"/>
              </a:ext>
            </a:extLst>
          </p:cNvPr>
          <p:cNvSpPr>
            <a:spLocks noGrp="1"/>
          </p:cNvSpPr>
          <p:nvPr>
            <p:ph type="ftr" idx="14"/>
          </p:nvPr>
        </p:nvSpPr>
        <p:spPr>
          <a:xfrm>
            <a:off x="7143757" y="6475414"/>
            <a:ext cx="4246027" cy="180975"/>
          </a:xfrm>
        </p:spPr>
        <p:txBody>
          <a:bodyPr/>
          <a:lstStyle/>
          <a:p>
            <a:r>
              <a:rPr lang="en-GB" dirty="0"/>
              <a:t>Salvatore Talarico (Sony), et al.</a:t>
            </a:r>
          </a:p>
        </p:txBody>
      </p:sp>
      <p:sp>
        <p:nvSpPr>
          <p:cNvPr id="18" name="Title 1">
            <a:extLst>
              <a:ext uri="{FF2B5EF4-FFF2-40B4-BE49-F238E27FC236}">
                <a16:creationId xmlns:a16="http://schemas.microsoft.com/office/drawing/2014/main" id="{45FA3A5E-DD2A-20E6-1BD3-08681737182E}"/>
              </a:ext>
            </a:extLst>
          </p:cNvPr>
          <p:cNvSpPr>
            <a:spLocks noGrp="1"/>
          </p:cNvSpPr>
          <p:nvPr>
            <p:ph type="title"/>
          </p:nvPr>
        </p:nvSpPr>
        <p:spPr>
          <a:xfrm>
            <a:off x="914400" y="685801"/>
            <a:ext cx="10475383" cy="1065213"/>
          </a:xfrm>
        </p:spPr>
        <p:txBody>
          <a:bodyPr/>
          <a:lstStyle/>
          <a:p>
            <a:r>
              <a:rPr lang="en-US" dirty="0"/>
              <a:t>Frame Based Equipment Framework </a:t>
            </a:r>
          </a:p>
        </p:txBody>
      </p:sp>
      <p:sp>
        <p:nvSpPr>
          <p:cNvPr id="2" name="Content Placeholder 2">
            <a:extLst>
              <a:ext uri="{FF2B5EF4-FFF2-40B4-BE49-F238E27FC236}">
                <a16:creationId xmlns:a16="http://schemas.microsoft.com/office/drawing/2014/main" id="{311705BF-24EF-1383-3853-2B7E275CFB97}"/>
              </a:ext>
            </a:extLst>
          </p:cNvPr>
          <p:cNvSpPr txBox="1">
            <a:spLocks/>
          </p:cNvSpPr>
          <p:nvPr/>
        </p:nvSpPr>
        <p:spPr bwMode="auto">
          <a:xfrm>
            <a:off x="203497" y="1595711"/>
            <a:ext cx="11759903" cy="164626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lvl="1" indent="0"/>
            <a:r>
              <a:rPr lang="en-US" b="1" kern="0" dirty="0"/>
              <a:t>By mean of regulatory requirements (i.e., ETSI BRAN [4-5]) two modes of operation may be possible:</a:t>
            </a:r>
          </a:p>
          <a:p>
            <a:pPr marL="830412" lvl="1" indent="-285750">
              <a:buFont typeface="Arial" panose="020B0604020202020204" pitchFamily="34" charset="0"/>
              <a:buChar char="•"/>
            </a:pPr>
            <a:r>
              <a:rPr lang="en-US" sz="1600" kern="0" dirty="0"/>
              <a:t>Load based equipment (LBE) -&gt; both EDCA and (in principle) HCCA are based upon this framework</a:t>
            </a:r>
          </a:p>
          <a:p>
            <a:pPr marL="830412" lvl="1" indent="-285750">
              <a:buFont typeface="Arial" panose="020B0604020202020204" pitchFamily="34" charset="0"/>
              <a:buChar char="•"/>
            </a:pPr>
            <a:r>
              <a:rPr lang="en-US" sz="1600" kern="0" dirty="0"/>
              <a:t>Frame based equipment (FBE)</a:t>
            </a:r>
          </a:p>
          <a:p>
            <a:pPr marL="1230462" lvl="2" indent="-285750">
              <a:buFont typeface="Arial" panose="020B0604020202020204" pitchFamily="34" charset="0"/>
              <a:buChar char="•"/>
            </a:pPr>
            <a:r>
              <a:rPr lang="en-US" sz="1600" kern="0" dirty="0"/>
              <a:t>LBT is still mandatorily required to detect the presence of other RLAN transmissions on an operating channel, but it is only done in a periodic manner based upon a fixed period.</a:t>
            </a:r>
          </a:p>
          <a:p>
            <a:pPr marL="1687662" lvl="3" indent="-285750">
              <a:buFont typeface="Arial" panose="020B0604020202020204" pitchFamily="34" charset="0"/>
              <a:buChar char="•"/>
            </a:pPr>
            <a:r>
              <a:rPr lang="en-US" kern="0" dirty="0"/>
              <a:t>The fixed period can be configured between 1-10 ms and changed not less than once every 200ms.</a:t>
            </a:r>
          </a:p>
          <a:p>
            <a:pPr marL="1687662" lvl="3" indent="-285750">
              <a:buFont typeface="Arial" panose="020B0604020202020204" pitchFamily="34" charset="0"/>
              <a:buChar char="•"/>
            </a:pPr>
            <a:r>
              <a:rPr lang="en-US" kern="0" dirty="0"/>
              <a:t>An idle period must be left at the end of each fixed period with minimum length of 100us or 5% of length of the period.</a:t>
            </a:r>
          </a:p>
          <a:p>
            <a:pPr marL="1230462" lvl="2" indent="-285750">
              <a:buFont typeface="Arial" panose="020B0604020202020204" pitchFamily="34" charset="0"/>
              <a:buChar char="•"/>
            </a:pPr>
            <a:r>
              <a:rPr lang="en-US" sz="1600" kern="0" dirty="0"/>
              <a:t>Transmission can start only at the beginning of a fixed period if wireless medium is assessed to be idle.</a:t>
            </a:r>
          </a:p>
          <a:p>
            <a:pPr marL="1230462" lvl="2" indent="-285750">
              <a:buFont typeface="Arial" panose="020B0604020202020204" pitchFamily="34" charset="0"/>
              <a:buChar char="•"/>
            </a:pPr>
            <a:r>
              <a:rPr lang="en-US" sz="1600" kern="0" dirty="0"/>
              <a:t>An AP or a STA can be concurrently both initiating or responding devices, or both.</a:t>
            </a:r>
          </a:p>
          <a:p>
            <a:pPr marL="830163" lvl="1" indent="-285664">
              <a:buFont typeface="Arial" panose="020B0604020202020204" pitchFamily="34" charset="0"/>
              <a:buChar char="•"/>
            </a:pPr>
            <a:endParaRPr lang="en-US" sz="1400" dirty="0">
              <a:solidFill>
                <a:schemeClr val="tx1"/>
              </a:solidFill>
              <a:latin typeface="Arial"/>
              <a:ea typeface="游ゴシック"/>
              <a:cs typeface="Arial"/>
            </a:endParaRPr>
          </a:p>
          <a:p>
            <a:pPr>
              <a:buFont typeface="Arial" panose="020B0604020202020204" pitchFamily="34" charset="0"/>
              <a:buChar char="•"/>
            </a:pPr>
            <a:endParaRPr lang="en-US" kern="0" dirty="0"/>
          </a:p>
        </p:txBody>
      </p:sp>
      <p:cxnSp>
        <p:nvCxnSpPr>
          <p:cNvPr id="5" name="Straight Arrow Connector 4">
            <a:extLst>
              <a:ext uri="{FF2B5EF4-FFF2-40B4-BE49-F238E27FC236}">
                <a16:creationId xmlns:a16="http://schemas.microsoft.com/office/drawing/2014/main" id="{B283F97D-9F7A-772D-01A8-B498BBE79921}"/>
              </a:ext>
            </a:extLst>
          </p:cNvPr>
          <p:cNvCxnSpPr>
            <a:cxnSpLocks/>
          </p:cNvCxnSpPr>
          <p:nvPr/>
        </p:nvCxnSpPr>
        <p:spPr bwMode="auto">
          <a:xfrm>
            <a:off x="1349003" y="6006186"/>
            <a:ext cx="851830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1" name="Straight Arrow Connector 20">
            <a:extLst>
              <a:ext uri="{FF2B5EF4-FFF2-40B4-BE49-F238E27FC236}">
                <a16:creationId xmlns:a16="http://schemas.microsoft.com/office/drawing/2014/main" id="{F92CB872-6842-E36D-4CDB-FBDFC05D34A2}"/>
              </a:ext>
            </a:extLst>
          </p:cNvPr>
          <p:cNvCxnSpPr>
            <a:cxnSpLocks/>
          </p:cNvCxnSpPr>
          <p:nvPr/>
        </p:nvCxnSpPr>
        <p:spPr bwMode="auto">
          <a:xfrm>
            <a:off x="1969013" y="6223971"/>
            <a:ext cx="3770912"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cxnSp>
        <p:nvCxnSpPr>
          <p:cNvPr id="17" name="Straight Connector 16">
            <a:extLst>
              <a:ext uri="{FF2B5EF4-FFF2-40B4-BE49-F238E27FC236}">
                <a16:creationId xmlns:a16="http://schemas.microsoft.com/office/drawing/2014/main" id="{178B04E7-1C6B-405F-5B88-794F83CC2E83}"/>
              </a:ext>
            </a:extLst>
          </p:cNvPr>
          <p:cNvCxnSpPr/>
          <p:nvPr/>
        </p:nvCxnSpPr>
        <p:spPr bwMode="auto">
          <a:xfrm>
            <a:off x="1969355" y="4453127"/>
            <a:ext cx="0" cy="1752600"/>
          </a:xfrm>
          <a:prstGeom prst="line">
            <a:avLst/>
          </a:prstGeom>
          <a:solidFill>
            <a:srgbClr val="00B8FF"/>
          </a:solidFill>
          <a:ln w="19050" cap="flat" cmpd="sng" algn="ctr">
            <a:solidFill>
              <a:schemeClr val="tx1"/>
            </a:solidFill>
            <a:prstDash val="solid"/>
            <a:round/>
            <a:headEnd type="none" w="med" len="med"/>
            <a:tailEnd type="none" w="med" len="med"/>
          </a:ln>
          <a:effectLst/>
        </p:spPr>
      </p:cxnSp>
      <p:grpSp>
        <p:nvGrpSpPr>
          <p:cNvPr id="62" name="Group 61">
            <a:extLst>
              <a:ext uri="{FF2B5EF4-FFF2-40B4-BE49-F238E27FC236}">
                <a16:creationId xmlns:a16="http://schemas.microsoft.com/office/drawing/2014/main" id="{874F40F2-AF4F-9889-C3D7-B71680E67DB5}"/>
              </a:ext>
            </a:extLst>
          </p:cNvPr>
          <p:cNvGrpSpPr/>
          <p:nvPr/>
        </p:nvGrpSpPr>
        <p:grpSpPr>
          <a:xfrm>
            <a:off x="1717737" y="4431568"/>
            <a:ext cx="251276" cy="609600"/>
            <a:chOff x="3025324" y="6953117"/>
            <a:chExt cx="432636" cy="609600"/>
          </a:xfrm>
        </p:grpSpPr>
        <p:grpSp>
          <p:nvGrpSpPr>
            <p:cNvPr id="51" name="Group 50">
              <a:extLst>
                <a:ext uri="{FF2B5EF4-FFF2-40B4-BE49-F238E27FC236}">
                  <a16:creationId xmlns:a16="http://schemas.microsoft.com/office/drawing/2014/main" id="{888F3E79-1F64-18FE-FBAE-D778A801535E}"/>
                </a:ext>
              </a:extLst>
            </p:cNvPr>
            <p:cNvGrpSpPr/>
            <p:nvPr/>
          </p:nvGrpSpPr>
          <p:grpSpPr>
            <a:xfrm rot="10800000">
              <a:off x="3349704" y="6953117"/>
              <a:ext cx="108256" cy="609600"/>
              <a:chOff x="3457960" y="7265123"/>
              <a:chExt cx="108256" cy="609600"/>
            </a:xfrm>
          </p:grpSpPr>
          <p:cxnSp>
            <p:nvCxnSpPr>
              <p:cNvPr id="49" name="Straight Connector 48">
                <a:extLst>
                  <a:ext uri="{FF2B5EF4-FFF2-40B4-BE49-F238E27FC236}">
                    <a16:creationId xmlns:a16="http://schemas.microsoft.com/office/drawing/2014/main" id="{9ABFE181-F8DD-19BE-B535-B55B923A482B}"/>
                  </a:ext>
                </a:extLst>
              </p:cNvPr>
              <p:cNvCxnSpPr>
                <a:cxnSpLocks/>
              </p:cNvCxnSpPr>
              <p:nvPr/>
            </p:nvCxnSpPr>
            <p:spPr bwMode="auto">
              <a:xfrm flipV="1">
                <a:off x="3457960" y="7265123"/>
                <a:ext cx="108256" cy="30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0" name="Straight Connector 49">
                <a:extLst>
                  <a:ext uri="{FF2B5EF4-FFF2-40B4-BE49-F238E27FC236}">
                    <a16:creationId xmlns:a16="http://schemas.microsoft.com/office/drawing/2014/main" id="{490A5890-5B9C-93B8-6DE3-7A32FFF4D9D0}"/>
                  </a:ext>
                </a:extLst>
              </p:cNvPr>
              <p:cNvCxnSpPr>
                <a:cxnSpLocks/>
              </p:cNvCxnSpPr>
              <p:nvPr/>
            </p:nvCxnSpPr>
            <p:spPr bwMode="auto">
              <a:xfrm flipH="1" flipV="1">
                <a:off x="3457960" y="7569923"/>
                <a:ext cx="108256" cy="30480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55" name="Straight Connector 54">
              <a:extLst>
                <a:ext uri="{FF2B5EF4-FFF2-40B4-BE49-F238E27FC236}">
                  <a16:creationId xmlns:a16="http://schemas.microsoft.com/office/drawing/2014/main" id="{DB0A90CE-8346-7EC4-223F-F65E61F30547}"/>
                </a:ext>
              </a:extLst>
            </p:cNvPr>
            <p:cNvCxnSpPr>
              <a:cxnSpLocks/>
            </p:cNvCxnSpPr>
            <p:nvPr/>
          </p:nvCxnSpPr>
          <p:spPr bwMode="auto">
            <a:xfrm flipH="1">
              <a:off x="3139373" y="6953117"/>
              <a:ext cx="210331"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nvGrpSpPr>
            <p:cNvPr id="56" name="Group 55">
              <a:extLst>
                <a:ext uri="{FF2B5EF4-FFF2-40B4-BE49-F238E27FC236}">
                  <a16:creationId xmlns:a16="http://schemas.microsoft.com/office/drawing/2014/main" id="{B056A2EC-52D0-877B-E542-59114B75174A}"/>
                </a:ext>
              </a:extLst>
            </p:cNvPr>
            <p:cNvGrpSpPr/>
            <p:nvPr/>
          </p:nvGrpSpPr>
          <p:grpSpPr>
            <a:xfrm>
              <a:off x="3025324" y="6953117"/>
              <a:ext cx="108256" cy="609600"/>
              <a:chOff x="3457960" y="7265123"/>
              <a:chExt cx="108256" cy="609600"/>
            </a:xfrm>
          </p:grpSpPr>
          <p:cxnSp>
            <p:nvCxnSpPr>
              <p:cNvPr id="57" name="Straight Connector 56">
                <a:extLst>
                  <a:ext uri="{FF2B5EF4-FFF2-40B4-BE49-F238E27FC236}">
                    <a16:creationId xmlns:a16="http://schemas.microsoft.com/office/drawing/2014/main" id="{AFA7EFF6-19FB-FC5D-45F2-F3E279B99CD4}"/>
                  </a:ext>
                </a:extLst>
              </p:cNvPr>
              <p:cNvCxnSpPr>
                <a:cxnSpLocks/>
              </p:cNvCxnSpPr>
              <p:nvPr/>
            </p:nvCxnSpPr>
            <p:spPr bwMode="auto">
              <a:xfrm flipV="1">
                <a:off x="3457960" y="7265123"/>
                <a:ext cx="108256" cy="30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8" name="Straight Connector 57">
                <a:extLst>
                  <a:ext uri="{FF2B5EF4-FFF2-40B4-BE49-F238E27FC236}">
                    <a16:creationId xmlns:a16="http://schemas.microsoft.com/office/drawing/2014/main" id="{097DCB5F-FE32-1DB2-5E61-C8E7F2FC4B0B}"/>
                  </a:ext>
                </a:extLst>
              </p:cNvPr>
              <p:cNvCxnSpPr>
                <a:cxnSpLocks/>
              </p:cNvCxnSpPr>
              <p:nvPr/>
            </p:nvCxnSpPr>
            <p:spPr bwMode="auto">
              <a:xfrm flipH="1" flipV="1">
                <a:off x="3457960" y="7569923"/>
                <a:ext cx="108256" cy="30480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61" name="Straight Connector 60">
              <a:extLst>
                <a:ext uri="{FF2B5EF4-FFF2-40B4-BE49-F238E27FC236}">
                  <a16:creationId xmlns:a16="http://schemas.microsoft.com/office/drawing/2014/main" id="{ECAAC1E7-321C-B1CE-FAF1-48DEC64AF336}"/>
                </a:ext>
              </a:extLst>
            </p:cNvPr>
            <p:cNvCxnSpPr>
              <a:cxnSpLocks/>
            </p:cNvCxnSpPr>
            <p:nvPr/>
          </p:nvCxnSpPr>
          <p:spPr bwMode="auto">
            <a:xfrm flipH="1">
              <a:off x="3139373" y="7562717"/>
              <a:ext cx="210331"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63" name="Straight Connector 62">
            <a:extLst>
              <a:ext uri="{FF2B5EF4-FFF2-40B4-BE49-F238E27FC236}">
                <a16:creationId xmlns:a16="http://schemas.microsoft.com/office/drawing/2014/main" id="{D4A726B6-4560-2589-3ABC-60CEAF7004D4}"/>
              </a:ext>
            </a:extLst>
          </p:cNvPr>
          <p:cNvCxnSpPr/>
          <p:nvPr/>
        </p:nvCxnSpPr>
        <p:spPr bwMode="auto">
          <a:xfrm>
            <a:off x="1710875" y="4412969"/>
            <a:ext cx="0" cy="175260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66" name="Straight Arrow Connector 65">
            <a:extLst>
              <a:ext uri="{FF2B5EF4-FFF2-40B4-BE49-F238E27FC236}">
                <a16:creationId xmlns:a16="http://schemas.microsoft.com/office/drawing/2014/main" id="{718DE1FF-3787-1280-DA65-DA2DA2A2B358}"/>
              </a:ext>
            </a:extLst>
          </p:cNvPr>
          <p:cNvCxnSpPr>
            <a:cxnSpLocks/>
          </p:cNvCxnSpPr>
          <p:nvPr/>
        </p:nvCxnSpPr>
        <p:spPr bwMode="auto">
          <a:xfrm>
            <a:off x="1710875" y="5121524"/>
            <a:ext cx="25813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8" name="TextBox 67">
            <a:extLst>
              <a:ext uri="{FF2B5EF4-FFF2-40B4-BE49-F238E27FC236}">
                <a16:creationId xmlns:a16="http://schemas.microsoft.com/office/drawing/2014/main" id="{6B561757-FAB6-4DD2-E1C6-C3EABD93CA2D}"/>
              </a:ext>
            </a:extLst>
          </p:cNvPr>
          <p:cNvSpPr txBox="1"/>
          <p:nvPr/>
        </p:nvSpPr>
        <p:spPr>
          <a:xfrm>
            <a:off x="1295400" y="4875537"/>
            <a:ext cx="500458" cy="276999"/>
          </a:xfrm>
          <a:prstGeom prst="rect">
            <a:avLst/>
          </a:prstGeom>
          <a:noFill/>
        </p:spPr>
        <p:txBody>
          <a:bodyPr wrap="none" rtlCol="0">
            <a:spAutoFit/>
          </a:bodyPr>
          <a:lstStyle/>
          <a:p>
            <a:r>
              <a:rPr lang="en-US" sz="1200" dirty="0">
                <a:solidFill>
                  <a:schemeClr val="tx1"/>
                </a:solidFill>
              </a:rPr>
              <a:t>CCA</a:t>
            </a:r>
          </a:p>
        </p:txBody>
      </p:sp>
      <p:cxnSp>
        <p:nvCxnSpPr>
          <p:cNvPr id="19" name="Straight Connector 18">
            <a:extLst>
              <a:ext uri="{FF2B5EF4-FFF2-40B4-BE49-F238E27FC236}">
                <a16:creationId xmlns:a16="http://schemas.microsoft.com/office/drawing/2014/main" id="{BCA2DDCF-F563-C8B3-6791-301F9CF5D0A6}"/>
              </a:ext>
            </a:extLst>
          </p:cNvPr>
          <p:cNvCxnSpPr/>
          <p:nvPr/>
        </p:nvCxnSpPr>
        <p:spPr bwMode="auto">
          <a:xfrm>
            <a:off x="5739925" y="4436166"/>
            <a:ext cx="0" cy="1752600"/>
          </a:xfrm>
          <a:prstGeom prst="line">
            <a:avLst/>
          </a:prstGeom>
          <a:solidFill>
            <a:srgbClr val="00B8FF"/>
          </a:solidFill>
          <a:ln w="19050" cap="flat" cmpd="sng" algn="ctr">
            <a:solidFill>
              <a:schemeClr val="tx1"/>
            </a:solidFill>
            <a:prstDash val="solid"/>
            <a:round/>
            <a:headEnd type="none" w="med" len="med"/>
            <a:tailEnd type="none" w="med" len="med"/>
          </a:ln>
          <a:effectLst/>
        </p:spPr>
      </p:cxnSp>
      <p:grpSp>
        <p:nvGrpSpPr>
          <p:cNvPr id="69" name="Group 68">
            <a:extLst>
              <a:ext uri="{FF2B5EF4-FFF2-40B4-BE49-F238E27FC236}">
                <a16:creationId xmlns:a16="http://schemas.microsoft.com/office/drawing/2014/main" id="{6C2CAD23-BDC4-6A57-5B3F-84DBA1CFE58F}"/>
              </a:ext>
            </a:extLst>
          </p:cNvPr>
          <p:cNvGrpSpPr/>
          <p:nvPr/>
        </p:nvGrpSpPr>
        <p:grpSpPr>
          <a:xfrm>
            <a:off x="5488649" y="4412969"/>
            <a:ext cx="251276" cy="609600"/>
            <a:chOff x="3025324" y="6953117"/>
            <a:chExt cx="432636" cy="609600"/>
          </a:xfrm>
        </p:grpSpPr>
        <p:grpSp>
          <p:nvGrpSpPr>
            <p:cNvPr id="70" name="Group 69">
              <a:extLst>
                <a:ext uri="{FF2B5EF4-FFF2-40B4-BE49-F238E27FC236}">
                  <a16:creationId xmlns:a16="http://schemas.microsoft.com/office/drawing/2014/main" id="{4C0E396B-9E14-CFBA-D638-BD96E287434C}"/>
                </a:ext>
              </a:extLst>
            </p:cNvPr>
            <p:cNvGrpSpPr/>
            <p:nvPr/>
          </p:nvGrpSpPr>
          <p:grpSpPr>
            <a:xfrm rot="10800000">
              <a:off x="3349704" y="6953117"/>
              <a:ext cx="108256" cy="609600"/>
              <a:chOff x="3457960" y="7265123"/>
              <a:chExt cx="108256" cy="609600"/>
            </a:xfrm>
          </p:grpSpPr>
          <p:cxnSp>
            <p:nvCxnSpPr>
              <p:cNvPr id="76" name="Straight Connector 75">
                <a:extLst>
                  <a:ext uri="{FF2B5EF4-FFF2-40B4-BE49-F238E27FC236}">
                    <a16:creationId xmlns:a16="http://schemas.microsoft.com/office/drawing/2014/main" id="{CB251176-59F8-9836-48FB-C51A15425BA2}"/>
                  </a:ext>
                </a:extLst>
              </p:cNvPr>
              <p:cNvCxnSpPr>
                <a:cxnSpLocks/>
              </p:cNvCxnSpPr>
              <p:nvPr/>
            </p:nvCxnSpPr>
            <p:spPr bwMode="auto">
              <a:xfrm flipV="1">
                <a:off x="3457960" y="7265123"/>
                <a:ext cx="108256" cy="30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7" name="Straight Connector 76">
                <a:extLst>
                  <a:ext uri="{FF2B5EF4-FFF2-40B4-BE49-F238E27FC236}">
                    <a16:creationId xmlns:a16="http://schemas.microsoft.com/office/drawing/2014/main" id="{107B58BC-1A2E-F8DF-1A1F-CDBA0BB85283}"/>
                  </a:ext>
                </a:extLst>
              </p:cNvPr>
              <p:cNvCxnSpPr>
                <a:cxnSpLocks/>
              </p:cNvCxnSpPr>
              <p:nvPr/>
            </p:nvCxnSpPr>
            <p:spPr bwMode="auto">
              <a:xfrm flipH="1" flipV="1">
                <a:off x="3457960" y="7569923"/>
                <a:ext cx="108256" cy="30480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71" name="Straight Connector 70">
              <a:extLst>
                <a:ext uri="{FF2B5EF4-FFF2-40B4-BE49-F238E27FC236}">
                  <a16:creationId xmlns:a16="http://schemas.microsoft.com/office/drawing/2014/main" id="{C7FC3653-0626-0A9B-4904-31A8A68D0A64}"/>
                </a:ext>
              </a:extLst>
            </p:cNvPr>
            <p:cNvCxnSpPr>
              <a:cxnSpLocks/>
            </p:cNvCxnSpPr>
            <p:nvPr/>
          </p:nvCxnSpPr>
          <p:spPr bwMode="auto">
            <a:xfrm flipH="1">
              <a:off x="3139373" y="6953117"/>
              <a:ext cx="210331"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nvGrpSpPr>
            <p:cNvPr id="72" name="Group 71">
              <a:extLst>
                <a:ext uri="{FF2B5EF4-FFF2-40B4-BE49-F238E27FC236}">
                  <a16:creationId xmlns:a16="http://schemas.microsoft.com/office/drawing/2014/main" id="{D5AE7382-A940-6DB7-A4A5-60BAE6D1D5FF}"/>
                </a:ext>
              </a:extLst>
            </p:cNvPr>
            <p:cNvGrpSpPr/>
            <p:nvPr/>
          </p:nvGrpSpPr>
          <p:grpSpPr>
            <a:xfrm>
              <a:off x="3025324" y="6953117"/>
              <a:ext cx="108256" cy="609600"/>
              <a:chOff x="3457960" y="7265123"/>
              <a:chExt cx="108256" cy="609600"/>
            </a:xfrm>
          </p:grpSpPr>
          <p:cxnSp>
            <p:nvCxnSpPr>
              <p:cNvPr id="74" name="Straight Connector 73">
                <a:extLst>
                  <a:ext uri="{FF2B5EF4-FFF2-40B4-BE49-F238E27FC236}">
                    <a16:creationId xmlns:a16="http://schemas.microsoft.com/office/drawing/2014/main" id="{536CDE36-DA09-056D-A82A-7E27D5869C1C}"/>
                  </a:ext>
                </a:extLst>
              </p:cNvPr>
              <p:cNvCxnSpPr>
                <a:cxnSpLocks/>
              </p:cNvCxnSpPr>
              <p:nvPr/>
            </p:nvCxnSpPr>
            <p:spPr bwMode="auto">
              <a:xfrm flipV="1">
                <a:off x="3457960" y="7265123"/>
                <a:ext cx="108256" cy="30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5" name="Straight Connector 74">
                <a:extLst>
                  <a:ext uri="{FF2B5EF4-FFF2-40B4-BE49-F238E27FC236}">
                    <a16:creationId xmlns:a16="http://schemas.microsoft.com/office/drawing/2014/main" id="{EAAE6DE5-D647-A36C-8041-86848501E414}"/>
                  </a:ext>
                </a:extLst>
              </p:cNvPr>
              <p:cNvCxnSpPr>
                <a:cxnSpLocks/>
              </p:cNvCxnSpPr>
              <p:nvPr/>
            </p:nvCxnSpPr>
            <p:spPr bwMode="auto">
              <a:xfrm flipH="1" flipV="1">
                <a:off x="3457960" y="7569923"/>
                <a:ext cx="108256" cy="30480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73" name="Straight Connector 72">
              <a:extLst>
                <a:ext uri="{FF2B5EF4-FFF2-40B4-BE49-F238E27FC236}">
                  <a16:creationId xmlns:a16="http://schemas.microsoft.com/office/drawing/2014/main" id="{91614007-591C-5187-7585-C36909C2A248}"/>
                </a:ext>
              </a:extLst>
            </p:cNvPr>
            <p:cNvCxnSpPr>
              <a:cxnSpLocks/>
            </p:cNvCxnSpPr>
            <p:nvPr/>
          </p:nvCxnSpPr>
          <p:spPr bwMode="auto">
            <a:xfrm flipH="1">
              <a:off x="3139373" y="7562717"/>
              <a:ext cx="210331"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78" name="Straight Arrow Connector 77">
            <a:extLst>
              <a:ext uri="{FF2B5EF4-FFF2-40B4-BE49-F238E27FC236}">
                <a16:creationId xmlns:a16="http://schemas.microsoft.com/office/drawing/2014/main" id="{16135DB6-CFD4-3812-2C4F-87C7B32B4E44}"/>
              </a:ext>
            </a:extLst>
          </p:cNvPr>
          <p:cNvCxnSpPr>
            <a:cxnSpLocks/>
          </p:cNvCxnSpPr>
          <p:nvPr/>
        </p:nvCxnSpPr>
        <p:spPr bwMode="auto">
          <a:xfrm>
            <a:off x="5481787" y="5102925"/>
            <a:ext cx="25813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79" name="TextBox 78">
            <a:extLst>
              <a:ext uri="{FF2B5EF4-FFF2-40B4-BE49-F238E27FC236}">
                <a16:creationId xmlns:a16="http://schemas.microsoft.com/office/drawing/2014/main" id="{7776EB2A-F1CE-ED28-9C98-87D3F275438F}"/>
              </a:ext>
            </a:extLst>
          </p:cNvPr>
          <p:cNvSpPr txBox="1"/>
          <p:nvPr/>
        </p:nvSpPr>
        <p:spPr>
          <a:xfrm>
            <a:off x="5066312" y="4856938"/>
            <a:ext cx="500458" cy="276999"/>
          </a:xfrm>
          <a:prstGeom prst="rect">
            <a:avLst/>
          </a:prstGeom>
          <a:noFill/>
        </p:spPr>
        <p:txBody>
          <a:bodyPr wrap="none" rtlCol="0">
            <a:spAutoFit/>
          </a:bodyPr>
          <a:lstStyle/>
          <a:p>
            <a:r>
              <a:rPr lang="en-US" sz="1200" dirty="0">
                <a:solidFill>
                  <a:schemeClr val="tx1"/>
                </a:solidFill>
              </a:rPr>
              <a:t>CCA</a:t>
            </a:r>
          </a:p>
        </p:txBody>
      </p:sp>
      <p:cxnSp>
        <p:nvCxnSpPr>
          <p:cNvPr id="80" name="Straight Connector 79">
            <a:extLst>
              <a:ext uri="{FF2B5EF4-FFF2-40B4-BE49-F238E27FC236}">
                <a16:creationId xmlns:a16="http://schemas.microsoft.com/office/drawing/2014/main" id="{A59AF81F-8F61-1F53-D86C-A19F5A0CEBE9}"/>
              </a:ext>
            </a:extLst>
          </p:cNvPr>
          <p:cNvCxnSpPr/>
          <p:nvPr/>
        </p:nvCxnSpPr>
        <p:spPr bwMode="auto">
          <a:xfrm>
            <a:off x="5488649" y="4436166"/>
            <a:ext cx="0" cy="175260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81" name="Straight Connector 80">
            <a:extLst>
              <a:ext uri="{FF2B5EF4-FFF2-40B4-BE49-F238E27FC236}">
                <a16:creationId xmlns:a16="http://schemas.microsoft.com/office/drawing/2014/main" id="{0ED7E951-1DD3-3228-6FA5-88D9D69DA129}"/>
              </a:ext>
            </a:extLst>
          </p:cNvPr>
          <p:cNvCxnSpPr/>
          <p:nvPr/>
        </p:nvCxnSpPr>
        <p:spPr bwMode="auto">
          <a:xfrm>
            <a:off x="9512253" y="4436166"/>
            <a:ext cx="0" cy="1752600"/>
          </a:xfrm>
          <a:prstGeom prst="line">
            <a:avLst/>
          </a:prstGeom>
          <a:solidFill>
            <a:srgbClr val="00B8FF"/>
          </a:solidFill>
          <a:ln w="19050" cap="flat" cmpd="sng" algn="ctr">
            <a:solidFill>
              <a:schemeClr val="tx1"/>
            </a:solidFill>
            <a:prstDash val="solid"/>
            <a:round/>
            <a:headEnd type="none" w="med" len="med"/>
            <a:tailEnd type="none" w="med" len="med"/>
          </a:ln>
          <a:effectLst/>
        </p:spPr>
      </p:cxnSp>
      <p:grpSp>
        <p:nvGrpSpPr>
          <p:cNvPr id="82" name="Group 81">
            <a:extLst>
              <a:ext uri="{FF2B5EF4-FFF2-40B4-BE49-F238E27FC236}">
                <a16:creationId xmlns:a16="http://schemas.microsoft.com/office/drawing/2014/main" id="{4B736B72-91C7-6FA5-0AB3-D020475DA8C2}"/>
              </a:ext>
            </a:extLst>
          </p:cNvPr>
          <p:cNvGrpSpPr/>
          <p:nvPr/>
        </p:nvGrpSpPr>
        <p:grpSpPr>
          <a:xfrm>
            <a:off x="9260977" y="4412969"/>
            <a:ext cx="251276" cy="609600"/>
            <a:chOff x="3025324" y="6953117"/>
            <a:chExt cx="432636" cy="609600"/>
          </a:xfrm>
        </p:grpSpPr>
        <p:grpSp>
          <p:nvGrpSpPr>
            <p:cNvPr id="83" name="Group 82">
              <a:extLst>
                <a:ext uri="{FF2B5EF4-FFF2-40B4-BE49-F238E27FC236}">
                  <a16:creationId xmlns:a16="http://schemas.microsoft.com/office/drawing/2014/main" id="{0F41B31B-3926-80C6-C23F-970A4EE9B42E}"/>
                </a:ext>
              </a:extLst>
            </p:cNvPr>
            <p:cNvGrpSpPr/>
            <p:nvPr/>
          </p:nvGrpSpPr>
          <p:grpSpPr>
            <a:xfrm rot="10800000">
              <a:off x="3349704" y="6953117"/>
              <a:ext cx="108256" cy="609600"/>
              <a:chOff x="3457960" y="7265123"/>
              <a:chExt cx="108256" cy="609600"/>
            </a:xfrm>
          </p:grpSpPr>
          <p:cxnSp>
            <p:nvCxnSpPr>
              <p:cNvPr id="89" name="Straight Connector 88">
                <a:extLst>
                  <a:ext uri="{FF2B5EF4-FFF2-40B4-BE49-F238E27FC236}">
                    <a16:creationId xmlns:a16="http://schemas.microsoft.com/office/drawing/2014/main" id="{273DE9BD-9E24-AEF2-23FC-741A1F1B9F41}"/>
                  </a:ext>
                </a:extLst>
              </p:cNvPr>
              <p:cNvCxnSpPr>
                <a:cxnSpLocks/>
              </p:cNvCxnSpPr>
              <p:nvPr/>
            </p:nvCxnSpPr>
            <p:spPr bwMode="auto">
              <a:xfrm flipV="1">
                <a:off x="3457960" y="7265123"/>
                <a:ext cx="108256" cy="30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0" name="Straight Connector 89">
                <a:extLst>
                  <a:ext uri="{FF2B5EF4-FFF2-40B4-BE49-F238E27FC236}">
                    <a16:creationId xmlns:a16="http://schemas.microsoft.com/office/drawing/2014/main" id="{BC1DF33E-5EDA-D5C8-3B9A-8C2E07026AFF}"/>
                  </a:ext>
                </a:extLst>
              </p:cNvPr>
              <p:cNvCxnSpPr>
                <a:cxnSpLocks/>
              </p:cNvCxnSpPr>
              <p:nvPr/>
            </p:nvCxnSpPr>
            <p:spPr bwMode="auto">
              <a:xfrm flipH="1" flipV="1">
                <a:off x="3457960" y="7569923"/>
                <a:ext cx="108256" cy="30480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84" name="Straight Connector 83">
              <a:extLst>
                <a:ext uri="{FF2B5EF4-FFF2-40B4-BE49-F238E27FC236}">
                  <a16:creationId xmlns:a16="http://schemas.microsoft.com/office/drawing/2014/main" id="{E0CFB131-E697-0623-7F17-F13647FBA0F5}"/>
                </a:ext>
              </a:extLst>
            </p:cNvPr>
            <p:cNvCxnSpPr>
              <a:cxnSpLocks/>
            </p:cNvCxnSpPr>
            <p:nvPr/>
          </p:nvCxnSpPr>
          <p:spPr bwMode="auto">
            <a:xfrm flipH="1">
              <a:off x="3139373" y="6953117"/>
              <a:ext cx="210331"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nvGrpSpPr>
            <p:cNvPr id="85" name="Group 84">
              <a:extLst>
                <a:ext uri="{FF2B5EF4-FFF2-40B4-BE49-F238E27FC236}">
                  <a16:creationId xmlns:a16="http://schemas.microsoft.com/office/drawing/2014/main" id="{8C3A417B-C258-E584-0391-70A575E56D4B}"/>
                </a:ext>
              </a:extLst>
            </p:cNvPr>
            <p:cNvGrpSpPr/>
            <p:nvPr/>
          </p:nvGrpSpPr>
          <p:grpSpPr>
            <a:xfrm>
              <a:off x="3025324" y="6953117"/>
              <a:ext cx="108256" cy="609600"/>
              <a:chOff x="3457960" y="7265123"/>
              <a:chExt cx="108256" cy="609600"/>
            </a:xfrm>
          </p:grpSpPr>
          <p:cxnSp>
            <p:nvCxnSpPr>
              <p:cNvPr id="87" name="Straight Connector 86">
                <a:extLst>
                  <a:ext uri="{FF2B5EF4-FFF2-40B4-BE49-F238E27FC236}">
                    <a16:creationId xmlns:a16="http://schemas.microsoft.com/office/drawing/2014/main" id="{315E9AF1-0D0D-8DFD-05BD-DC61B25F082E}"/>
                  </a:ext>
                </a:extLst>
              </p:cNvPr>
              <p:cNvCxnSpPr>
                <a:cxnSpLocks/>
              </p:cNvCxnSpPr>
              <p:nvPr/>
            </p:nvCxnSpPr>
            <p:spPr bwMode="auto">
              <a:xfrm flipV="1">
                <a:off x="3457960" y="7265123"/>
                <a:ext cx="108256" cy="30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8" name="Straight Connector 87">
                <a:extLst>
                  <a:ext uri="{FF2B5EF4-FFF2-40B4-BE49-F238E27FC236}">
                    <a16:creationId xmlns:a16="http://schemas.microsoft.com/office/drawing/2014/main" id="{F067C135-A361-6D82-7998-19AEC49463CD}"/>
                  </a:ext>
                </a:extLst>
              </p:cNvPr>
              <p:cNvCxnSpPr>
                <a:cxnSpLocks/>
              </p:cNvCxnSpPr>
              <p:nvPr/>
            </p:nvCxnSpPr>
            <p:spPr bwMode="auto">
              <a:xfrm flipH="1" flipV="1">
                <a:off x="3457960" y="7569923"/>
                <a:ext cx="108256" cy="30480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86" name="Straight Connector 85">
              <a:extLst>
                <a:ext uri="{FF2B5EF4-FFF2-40B4-BE49-F238E27FC236}">
                  <a16:creationId xmlns:a16="http://schemas.microsoft.com/office/drawing/2014/main" id="{2B9FFD0B-CE21-55CA-6AC1-63C74CD4DB22}"/>
                </a:ext>
              </a:extLst>
            </p:cNvPr>
            <p:cNvCxnSpPr>
              <a:cxnSpLocks/>
            </p:cNvCxnSpPr>
            <p:nvPr/>
          </p:nvCxnSpPr>
          <p:spPr bwMode="auto">
            <a:xfrm flipH="1">
              <a:off x="3139373" y="7562717"/>
              <a:ext cx="210331"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91" name="Straight Arrow Connector 90">
            <a:extLst>
              <a:ext uri="{FF2B5EF4-FFF2-40B4-BE49-F238E27FC236}">
                <a16:creationId xmlns:a16="http://schemas.microsoft.com/office/drawing/2014/main" id="{A9633F14-064E-83BE-0AE8-9BB1E604558E}"/>
              </a:ext>
            </a:extLst>
          </p:cNvPr>
          <p:cNvCxnSpPr>
            <a:cxnSpLocks/>
          </p:cNvCxnSpPr>
          <p:nvPr/>
        </p:nvCxnSpPr>
        <p:spPr bwMode="auto">
          <a:xfrm>
            <a:off x="9254115" y="5102925"/>
            <a:ext cx="258138"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92" name="Straight Connector 91">
            <a:extLst>
              <a:ext uri="{FF2B5EF4-FFF2-40B4-BE49-F238E27FC236}">
                <a16:creationId xmlns:a16="http://schemas.microsoft.com/office/drawing/2014/main" id="{9A11FECB-F205-9073-E3F6-ED8789D73253}"/>
              </a:ext>
            </a:extLst>
          </p:cNvPr>
          <p:cNvCxnSpPr/>
          <p:nvPr/>
        </p:nvCxnSpPr>
        <p:spPr bwMode="auto">
          <a:xfrm>
            <a:off x="9260977" y="4436166"/>
            <a:ext cx="0" cy="17526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99" name="TextBox 98">
            <a:extLst>
              <a:ext uri="{FF2B5EF4-FFF2-40B4-BE49-F238E27FC236}">
                <a16:creationId xmlns:a16="http://schemas.microsoft.com/office/drawing/2014/main" id="{914D6FAF-94D5-17E1-A41C-34ECC6F95AC0}"/>
              </a:ext>
            </a:extLst>
          </p:cNvPr>
          <p:cNvSpPr txBox="1"/>
          <p:nvPr/>
        </p:nvSpPr>
        <p:spPr>
          <a:xfrm>
            <a:off x="3178752" y="6188766"/>
            <a:ext cx="976549" cy="276999"/>
          </a:xfrm>
          <a:prstGeom prst="rect">
            <a:avLst/>
          </a:prstGeom>
          <a:noFill/>
        </p:spPr>
        <p:txBody>
          <a:bodyPr wrap="none" rtlCol="0">
            <a:spAutoFit/>
          </a:bodyPr>
          <a:lstStyle/>
          <a:p>
            <a:r>
              <a:rPr lang="en-US" sz="1200" dirty="0">
                <a:solidFill>
                  <a:schemeClr val="tx1"/>
                </a:solidFill>
              </a:rPr>
              <a:t>Fixed Period</a:t>
            </a:r>
          </a:p>
        </p:txBody>
      </p:sp>
      <p:sp>
        <p:nvSpPr>
          <p:cNvPr id="110" name="Rectangle: Diagonal Corners Snipped 109">
            <a:extLst>
              <a:ext uri="{FF2B5EF4-FFF2-40B4-BE49-F238E27FC236}">
                <a16:creationId xmlns:a16="http://schemas.microsoft.com/office/drawing/2014/main" id="{FA91189B-4349-32D4-6036-BF386D9B2A8A}"/>
              </a:ext>
            </a:extLst>
          </p:cNvPr>
          <p:cNvSpPr/>
          <p:nvPr/>
        </p:nvSpPr>
        <p:spPr bwMode="auto">
          <a:xfrm>
            <a:off x="1969013" y="5174723"/>
            <a:ext cx="2947533" cy="435344"/>
          </a:xfrm>
          <a:prstGeom prst="snip2DiagRect">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11" name="Straight Arrow Connector 110">
            <a:extLst>
              <a:ext uri="{FF2B5EF4-FFF2-40B4-BE49-F238E27FC236}">
                <a16:creationId xmlns:a16="http://schemas.microsoft.com/office/drawing/2014/main" id="{C62DFCCF-81A3-74BB-65CE-D8945755A7F5}"/>
              </a:ext>
            </a:extLst>
          </p:cNvPr>
          <p:cNvCxnSpPr>
            <a:cxnSpLocks/>
          </p:cNvCxnSpPr>
          <p:nvPr/>
        </p:nvCxnSpPr>
        <p:spPr bwMode="auto">
          <a:xfrm>
            <a:off x="1988886" y="5715000"/>
            <a:ext cx="2907786"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cxnSp>
        <p:nvCxnSpPr>
          <p:cNvPr id="113" name="Straight Connector 112">
            <a:extLst>
              <a:ext uri="{FF2B5EF4-FFF2-40B4-BE49-F238E27FC236}">
                <a16:creationId xmlns:a16="http://schemas.microsoft.com/office/drawing/2014/main" id="{8CA69B32-90B8-1E04-DEAF-81211CD5E423}"/>
              </a:ext>
            </a:extLst>
          </p:cNvPr>
          <p:cNvCxnSpPr/>
          <p:nvPr/>
        </p:nvCxnSpPr>
        <p:spPr bwMode="auto">
          <a:xfrm>
            <a:off x="4909105" y="4444556"/>
            <a:ext cx="0" cy="17526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14" name="Rectangle: Diagonal Corners Snipped 113">
            <a:extLst>
              <a:ext uri="{FF2B5EF4-FFF2-40B4-BE49-F238E27FC236}">
                <a16:creationId xmlns:a16="http://schemas.microsoft.com/office/drawing/2014/main" id="{D653F00D-EEE2-12E3-51BC-FFF12FF416C1}"/>
              </a:ext>
            </a:extLst>
          </p:cNvPr>
          <p:cNvSpPr/>
          <p:nvPr/>
        </p:nvSpPr>
        <p:spPr bwMode="auto">
          <a:xfrm>
            <a:off x="5754743" y="5174723"/>
            <a:ext cx="2947533" cy="435344"/>
          </a:xfrm>
          <a:prstGeom prst="snip2DiagRect">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6" name="TextBox 115">
            <a:extLst>
              <a:ext uri="{FF2B5EF4-FFF2-40B4-BE49-F238E27FC236}">
                <a16:creationId xmlns:a16="http://schemas.microsoft.com/office/drawing/2014/main" id="{42BCA1FC-C7A3-A44F-35A2-EA44CCD4FD21}"/>
              </a:ext>
            </a:extLst>
          </p:cNvPr>
          <p:cNvSpPr txBox="1"/>
          <p:nvPr/>
        </p:nvSpPr>
        <p:spPr>
          <a:xfrm>
            <a:off x="2852750" y="5676717"/>
            <a:ext cx="1230273" cy="276999"/>
          </a:xfrm>
          <a:prstGeom prst="rect">
            <a:avLst/>
          </a:prstGeom>
          <a:noFill/>
        </p:spPr>
        <p:txBody>
          <a:bodyPr wrap="none" rtlCol="0">
            <a:spAutoFit/>
          </a:bodyPr>
          <a:lstStyle/>
          <a:p>
            <a:r>
              <a:rPr lang="en-US" sz="1200" dirty="0">
                <a:solidFill>
                  <a:schemeClr val="tx1"/>
                </a:solidFill>
              </a:rPr>
              <a:t>Maximum </a:t>
            </a:r>
            <a:r>
              <a:rPr lang="en-US" sz="1200" dirty="0" err="1">
                <a:solidFill>
                  <a:schemeClr val="tx1"/>
                </a:solidFill>
              </a:rPr>
              <a:t>TxOP</a:t>
            </a:r>
            <a:endParaRPr lang="en-US" sz="1200" dirty="0">
              <a:solidFill>
                <a:schemeClr val="tx1"/>
              </a:solidFill>
            </a:endParaRPr>
          </a:p>
        </p:txBody>
      </p:sp>
      <p:cxnSp>
        <p:nvCxnSpPr>
          <p:cNvPr id="117" name="Straight Arrow Connector 116">
            <a:extLst>
              <a:ext uri="{FF2B5EF4-FFF2-40B4-BE49-F238E27FC236}">
                <a16:creationId xmlns:a16="http://schemas.microsoft.com/office/drawing/2014/main" id="{E53FEFC5-114D-20E8-4D78-CCC40CF0D513}"/>
              </a:ext>
            </a:extLst>
          </p:cNvPr>
          <p:cNvCxnSpPr>
            <a:cxnSpLocks/>
          </p:cNvCxnSpPr>
          <p:nvPr/>
        </p:nvCxnSpPr>
        <p:spPr bwMode="auto">
          <a:xfrm>
            <a:off x="4890614" y="5715000"/>
            <a:ext cx="786435"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120" name="TextBox 119">
            <a:extLst>
              <a:ext uri="{FF2B5EF4-FFF2-40B4-BE49-F238E27FC236}">
                <a16:creationId xmlns:a16="http://schemas.microsoft.com/office/drawing/2014/main" id="{FA3B2C17-F75E-C320-FC47-676AAD86CABF}"/>
              </a:ext>
            </a:extLst>
          </p:cNvPr>
          <p:cNvSpPr txBox="1"/>
          <p:nvPr/>
        </p:nvSpPr>
        <p:spPr>
          <a:xfrm>
            <a:off x="4903534" y="5668059"/>
            <a:ext cx="865943" cy="276999"/>
          </a:xfrm>
          <a:prstGeom prst="rect">
            <a:avLst/>
          </a:prstGeom>
          <a:noFill/>
        </p:spPr>
        <p:txBody>
          <a:bodyPr wrap="none" rtlCol="0">
            <a:spAutoFit/>
          </a:bodyPr>
          <a:lstStyle/>
          <a:p>
            <a:r>
              <a:rPr lang="en-US" sz="1200" dirty="0">
                <a:solidFill>
                  <a:schemeClr val="tx1"/>
                </a:solidFill>
              </a:rPr>
              <a:t>Idle Period</a:t>
            </a:r>
          </a:p>
        </p:txBody>
      </p:sp>
    </p:spTree>
    <p:extLst>
      <p:ext uri="{BB962C8B-B14F-4D97-AF65-F5344CB8AC3E}">
        <p14:creationId xmlns:p14="http://schemas.microsoft.com/office/powerpoint/2010/main" val="3706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eHCCA</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29217" y="1420717"/>
            <a:ext cx="10639392" cy="4960611"/>
          </a:xfrm>
        </p:spPr>
        <p:txBody>
          <a:bodyPr/>
          <a:lstStyle/>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dirty="0"/>
              <a:t>January 2024</a:t>
            </a:r>
            <a:endParaRPr lang="en-GB" dirty="0"/>
          </a:p>
        </p:txBody>
      </p:sp>
      <p:sp>
        <p:nvSpPr>
          <p:cNvPr id="7" name="Content Placeholder 2">
            <a:extLst>
              <a:ext uri="{FF2B5EF4-FFF2-40B4-BE49-F238E27FC236}">
                <a16:creationId xmlns:a16="http://schemas.microsoft.com/office/drawing/2014/main" id="{54D2B4B6-9047-7BFB-E73B-3BA0FD6B84C2}"/>
              </a:ext>
            </a:extLst>
          </p:cNvPr>
          <p:cNvSpPr txBox="1">
            <a:spLocks/>
          </p:cNvSpPr>
          <p:nvPr/>
        </p:nvSpPr>
        <p:spPr bwMode="auto">
          <a:xfrm>
            <a:off x="903112" y="1514803"/>
            <a:ext cx="10639392" cy="4960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kern="0" dirty="0"/>
          </a:p>
        </p:txBody>
      </p:sp>
      <p:sp>
        <p:nvSpPr>
          <p:cNvPr id="8" name="Footer Placeholder 4">
            <a:extLst>
              <a:ext uri="{FF2B5EF4-FFF2-40B4-BE49-F238E27FC236}">
                <a16:creationId xmlns:a16="http://schemas.microsoft.com/office/drawing/2014/main" id="{3D7438A3-F280-2ABE-5BD7-D54442086003}"/>
              </a:ext>
            </a:extLst>
          </p:cNvPr>
          <p:cNvSpPr>
            <a:spLocks noGrp="1"/>
          </p:cNvSpPr>
          <p:nvPr>
            <p:ph type="ftr" idx="14"/>
          </p:nvPr>
        </p:nvSpPr>
        <p:spPr>
          <a:xfrm>
            <a:off x="7143757" y="6475414"/>
            <a:ext cx="4246027" cy="180975"/>
          </a:xfrm>
        </p:spPr>
        <p:txBody>
          <a:bodyPr/>
          <a:lstStyle/>
          <a:p>
            <a:r>
              <a:rPr lang="en-GB" dirty="0"/>
              <a:t>Salvatore Talarico (Sony), et al.</a:t>
            </a:r>
          </a:p>
        </p:txBody>
      </p:sp>
      <p:sp>
        <p:nvSpPr>
          <p:cNvPr id="9" name="Content Placeholder 2">
            <a:extLst>
              <a:ext uri="{FF2B5EF4-FFF2-40B4-BE49-F238E27FC236}">
                <a16:creationId xmlns:a16="http://schemas.microsoft.com/office/drawing/2014/main" id="{7D5D5A8C-35BB-1EB7-60B8-20EA83A9B1C8}"/>
              </a:ext>
            </a:extLst>
          </p:cNvPr>
          <p:cNvSpPr txBox="1">
            <a:spLocks/>
          </p:cNvSpPr>
          <p:nvPr/>
        </p:nvSpPr>
        <p:spPr bwMode="auto">
          <a:xfrm>
            <a:off x="214991" y="1643812"/>
            <a:ext cx="11759903" cy="164626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lvl="1" indent="0"/>
            <a:r>
              <a:rPr lang="en-US" b="1" kern="0" dirty="0"/>
              <a:t>In a controlled environment the benefits of the HCCA design can be exploited, while its demerit can be mitigated with some enhancements by combining the FBE framework with the HCCA procedure, which we refer to as eHCCA:</a:t>
            </a:r>
          </a:p>
          <a:p>
            <a:pPr marL="1200150" lvl="2" indent="-342900">
              <a:buFont typeface="Arial" panose="020B0604020202020204" pitchFamily="34" charset="0"/>
              <a:buChar char="•"/>
            </a:pPr>
            <a:r>
              <a:rPr lang="en-US" sz="2000" b="1" kern="0" dirty="0"/>
              <a:t>M-AP HC is defined to allow coordination across APs with common fixed periods non necessarily associated to the TBTT of DTIM Beacon</a:t>
            </a:r>
          </a:p>
          <a:p>
            <a:pPr marL="1657350" lvl="3" indent="-342900">
              <a:buFont typeface="Arial" panose="020B0604020202020204" pitchFamily="34" charset="0"/>
              <a:buChar char="•"/>
            </a:pPr>
            <a:r>
              <a:rPr lang="en-US" kern="0" dirty="0"/>
              <a:t>Ensures a more predictable and deterministic channel access</a:t>
            </a:r>
          </a:p>
          <a:p>
            <a:pPr marL="1657350" lvl="3" indent="-342900">
              <a:buFont typeface="Arial" panose="020B0604020202020204" pitchFamily="34" charset="0"/>
              <a:buChar char="•"/>
            </a:pPr>
            <a:r>
              <a:rPr lang="en-US" kern="0" dirty="0"/>
              <a:t>Congestion across BSS is mitigated while interference can be reduced by other features which are in the scope of 802.11bn (e.g., power control, beamforming, etc.)</a:t>
            </a:r>
          </a:p>
          <a:p>
            <a:pPr marL="1200150" lvl="2" indent="-342900">
              <a:buFont typeface="Arial" panose="020B0604020202020204" pitchFamily="34" charset="0"/>
              <a:buChar char="•"/>
            </a:pPr>
            <a:r>
              <a:rPr lang="en-US" sz="2000" b="1" kern="0" dirty="0"/>
              <a:t> eHCCA can be performed (by accessing that the channel is idle after a </a:t>
            </a:r>
            <a:r>
              <a:rPr lang="en-US" sz="2000" b="1" kern="0" dirty="0" err="1"/>
              <a:t>TxPIFS</a:t>
            </a:r>
            <a:r>
              <a:rPr lang="en-US" sz="2000" b="1" kern="0" dirty="0"/>
              <a:t>) at both AP and non-AP STAs where their starting position may be different </a:t>
            </a:r>
          </a:p>
          <a:p>
            <a:pPr marL="1657350" lvl="3" indent="-342900">
              <a:buFont typeface="Arial" panose="020B0604020202020204" pitchFamily="34" charset="0"/>
              <a:buChar char="•"/>
            </a:pPr>
            <a:r>
              <a:rPr lang="en-US" kern="0" dirty="0"/>
              <a:t>Mitigate bottleneck in terms of latency of current HCCA procedure</a:t>
            </a:r>
          </a:p>
          <a:p>
            <a:pPr marL="1657350" lvl="3" indent="-342900">
              <a:buFont typeface="Arial" panose="020B0604020202020204" pitchFamily="34" charset="0"/>
              <a:buChar char="•"/>
            </a:pPr>
            <a:r>
              <a:rPr lang="en-US" kern="0" dirty="0"/>
              <a:t>No EDCA is necessary which reduce overall intra-BSS congestion </a:t>
            </a:r>
          </a:p>
          <a:p>
            <a:pPr marL="1200150" lvl="2" indent="-342900">
              <a:buFont typeface="Arial" panose="020B0604020202020204" pitchFamily="34" charset="0"/>
              <a:buChar char="•"/>
            </a:pPr>
            <a:r>
              <a:rPr lang="en-US" sz="2000" b="1" kern="0" dirty="0"/>
              <a:t>802.11be features can be straight-forwardly integrated with minimum harmonization work</a:t>
            </a:r>
          </a:p>
          <a:p>
            <a:pPr lvl="2">
              <a:buFont typeface="Arial" panose="020B0604020202020204" pitchFamily="34" charset="0"/>
              <a:buChar char="•"/>
            </a:pPr>
            <a:endParaRPr lang="en-US" sz="1600" kern="0" dirty="0"/>
          </a:p>
          <a:p>
            <a:pPr lvl="2">
              <a:buFont typeface="Arial" panose="020B0604020202020204" pitchFamily="34" charset="0"/>
              <a:buChar char="•"/>
            </a:pPr>
            <a:endParaRPr lang="en-US" sz="1600" kern="0" dirty="0"/>
          </a:p>
          <a:p>
            <a:pPr>
              <a:buFont typeface="Arial" panose="020B0604020202020204" pitchFamily="34" charset="0"/>
              <a:buChar char="•"/>
            </a:pPr>
            <a:endParaRPr lang="en-US" kern="0" dirty="0"/>
          </a:p>
        </p:txBody>
      </p:sp>
    </p:spTree>
    <p:extLst>
      <p:ext uri="{BB962C8B-B14F-4D97-AF65-F5344CB8AC3E}">
        <p14:creationId xmlns:p14="http://schemas.microsoft.com/office/powerpoint/2010/main" val="1497764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eHCCA vs EDCA – Simulations Parameters (1/2)</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29217" y="1420717"/>
            <a:ext cx="10639392" cy="4960611"/>
          </a:xfrm>
        </p:spPr>
        <p:txBody>
          <a:bodyPr/>
          <a:lstStyle/>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dirty="0"/>
              <a:t>January 2024</a:t>
            </a:r>
            <a:endParaRPr lang="en-GB" dirty="0"/>
          </a:p>
        </p:txBody>
      </p:sp>
      <p:sp>
        <p:nvSpPr>
          <p:cNvPr id="7" name="Content Placeholder 2">
            <a:extLst>
              <a:ext uri="{FF2B5EF4-FFF2-40B4-BE49-F238E27FC236}">
                <a16:creationId xmlns:a16="http://schemas.microsoft.com/office/drawing/2014/main" id="{54D2B4B6-9047-7BFB-E73B-3BA0FD6B84C2}"/>
              </a:ext>
            </a:extLst>
          </p:cNvPr>
          <p:cNvSpPr txBox="1">
            <a:spLocks/>
          </p:cNvSpPr>
          <p:nvPr/>
        </p:nvSpPr>
        <p:spPr bwMode="auto">
          <a:xfrm>
            <a:off x="6131899" y="2031716"/>
            <a:ext cx="5962899" cy="232075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dirty="0"/>
              <a:t>4 APs equally spaced</a:t>
            </a:r>
          </a:p>
          <a:p>
            <a:pPr lvl="1">
              <a:buFont typeface="Arial" panose="020B0604020202020204" pitchFamily="34" charset="0"/>
              <a:buChar char="•"/>
            </a:pPr>
            <a:r>
              <a:rPr lang="en-US" kern="0" dirty="0"/>
              <a:t>d=40 m [15% serving links below -72 dBm]</a:t>
            </a:r>
          </a:p>
          <a:p>
            <a:pPr>
              <a:buFont typeface="Arial" panose="020B0604020202020204" pitchFamily="34" charset="0"/>
              <a:buChar char="•"/>
            </a:pPr>
            <a:r>
              <a:rPr lang="en-US" sz="2000" b="0" kern="0" dirty="0"/>
              <a:t>Path loss exponent = 3.5</a:t>
            </a:r>
          </a:p>
          <a:p>
            <a:pPr>
              <a:buFont typeface="Arial" panose="020B0604020202020204" pitchFamily="34" charset="0"/>
              <a:buChar char="•"/>
            </a:pPr>
            <a:r>
              <a:rPr lang="en-US" sz="2000" b="0" kern="0" dirty="0"/>
              <a:t>AWGN channel </a:t>
            </a:r>
          </a:p>
          <a:p>
            <a:pPr>
              <a:buFont typeface="Arial" panose="020B0604020202020204" pitchFamily="34" charset="0"/>
              <a:buChar char="•"/>
            </a:pPr>
            <a:r>
              <a:rPr lang="en-US" sz="2000" b="0" kern="0" dirty="0"/>
              <a:t>Tx power is 23 dBm</a:t>
            </a:r>
          </a:p>
          <a:p>
            <a:pPr>
              <a:buFont typeface="Arial" panose="020B0604020202020204" pitchFamily="34" charset="0"/>
              <a:buChar char="•"/>
            </a:pPr>
            <a:r>
              <a:rPr lang="en-US" sz="2000" b="0" kern="0" dirty="0"/>
              <a:t>Omnidirectional antennas at both AP and STAs</a:t>
            </a:r>
          </a:p>
          <a:p>
            <a:pPr>
              <a:buFont typeface="Arial" panose="020B0604020202020204" pitchFamily="34" charset="0"/>
              <a:buChar char="•"/>
            </a:pPr>
            <a:r>
              <a:rPr lang="en-US" sz="2000" b="0" kern="0" dirty="0"/>
              <a:t>7 dB noise figure</a:t>
            </a:r>
          </a:p>
          <a:p>
            <a:pPr>
              <a:buFont typeface="Arial" panose="020B0604020202020204" pitchFamily="34" charset="0"/>
              <a:buChar char="•"/>
            </a:pPr>
            <a:r>
              <a:rPr lang="en-US" sz="2000" b="0" kern="0" dirty="0"/>
              <a:t>For eHCCA, fixed period is 6 ms</a:t>
            </a:r>
            <a:endParaRPr lang="en-US" b="0" kern="0" dirty="0"/>
          </a:p>
        </p:txBody>
      </p:sp>
      <p:sp>
        <p:nvSpPr>
          <p:cNvPr id="8" name="Footer Placeholder 4">
            <a:extLst>
              <a:ext uri="{FF2B5EF4-FFF2-40B4-BE49-F238E27FC236}">
                <a16:creationId xmlns:a16="http://schemas.microsoft.com/office/drawing/2014/main" id="{049AE74F-D2FD-1142-C084-1363396863A7}"/>
              </a:ext>
            </a:extLst>
          </p:cNvPr>
          <p:cNvSpPr>
            <a:spLocks noGrp="1"/>
          </p:cNvSpPr>
          <p:nvPr>
            <p:ph type="ftr" idx="14"/>
          </p:nvPr>
        </p:nvSpPr>
        <p:spPr>
          <a:xfrm>
            <a:off x="7143757" y="6475414"/>
            <a:ext cx="4246027" cy="180975"/>
          </a:xfrm>
        </p:spPr>
        <p:txBody>
          <a:bodyPr/>
          <a:lstStyle/>
          <a:p>
            <a:r>
              <a:rPr lang="en-GB" dirty="0"/>
              <a:t>Salvatore Talarico (Sony), et al.</a:t>
            </a:r>
          </a:p>
        </p:txBody>
      </p:sp>
      <p:grpSp>
        <p:nvGrpSpPr>
          <p:cNvPr id="22" name="Group 21">
            <a:extLst>
              <a:ext uri="{FF2B5EF4-FFF2-40B4-BE49-F238E27FC236}">
                <a16:creationId xmlns:a16="http://schemas.microsoft.com/office/drawing/2014/main" id="{4C3DCED0-964D-9AA0-53D7-57B70DA15D93}"/>
              </a:ext>
            </a:extLst>
          </p:cNvPr>
          <p:cNvGrpSpPr/>
          <p:nvPr/>
        </p:nvGrpSpPr>
        <p:grpSpPr>
          <a:xfrm>
            <a:off x="914401" y="1857284"/>
            <a:ext cx="4397169" cy="3765870"/>
            <a:chOff x="860593" y="1830390"/>
            <a:chExt cx="5136776" cy="4221480"/>
          </a:xfrm>
          <a:solidFill>
            <a:schemeClr val="bg1"/>
          </a:solidFill>
        </p:grpSpPr>
        <p:sp>
          <p:nvSpPr>
            <p:cNvPr id="5" name="Rectangle 4">
              <a:extLst>
                <a:ext uri="{FF2B5EF4-FFF2-40B4-BE49-F238E27FC236}">
                  <a16:creationId xmlns:a16="http://schemas.microsoft.com/office/drawing/2014/main" id="{3A53D8B0-D604-14E7-69F6-5F5FCF9496E2}"/>
                </a:ext>
              </a:extLst>
            </p:cNvPr>
            <p:cNvSpPr/>
            <p:nvPr/>
          </p:nvSpPr>
          <p:spPr bwMode="auto">
            <a:xfrm>
              <a:off x="860593" y="1830390"/>
              <a:ext cx="5136776" cy="4221480"/>
            </a:xfrm>
            <a:prstGeom prst="rect">
              <a:avLst/>
            </a:prstGeom>
            <a:grp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13" name="Picture 12">
              <a:extLst>
                <a:ext uri="{FF2B5EF4-FFF2-40B4-BE49-F238E27FC236}">
                  <a16:creationId xmlns:a16="http://schemas.microsoft.com/office/drawing/2014/main" id="{D1B55436-0C5C-D3D2-AC6B-00EC1CC31D80}"/>
                </a:ext>
              </a:extLst>
            </p:cNvPr>
            <p:cNvPicPr>
              <a:picLocks noChangeAspect="1"/>
            </p:cNvPicPr>
            <p:nvPr/>
          </p:nvPicPr>
          <p:blipFill>
            <a:blip r:embed="rId2"/>
            <a:stretch>
              <a:fillRect/>
            </a:stretch>
          </p:blipFill>
          <p:spPr>
            <a:xfrm>
              <a:off x="1881092" y="2285456"/>
              <a:ext cx="703551" cy="476250"/>
            </a:xfrm>
            <a:prstGeom prst="rect">
              <a:avLst/>
            </a:prstGeom>
            <a:grpFill/>
          </p:spPr>
        </p:pic>
        <p:pic>
          <p:nvPicPr>
            <p:cNvPr id="14" name="Picture 13">
              <a:extLst>
                <a:ext uri="{FF2B5EF4-FFF2-40B4-BE49-F238E27FC236}">
                  <a16:creationId xmlns:a16="http://schemas.microsoft.com/office/drawing/2014/main" id="{12D44624-B264-D9AB-A1E8-1718904FF8A9}"/>
                </a:ext>
              </a:extLst>
            </p:cNvPr>
            <p:cNvPicPr>
              <a:picLocks noChangeAspect="1"/>
            </p:cNvPicPr>
            <p:nvPr/>
          </p:nvPicPr>
          <p:blipFill>
            <a:blip r:embed="rId2"/>
            <a:stretch>
              <a:fillRect/>
            </a:stretch>
          </p:blipFill>
          <p:spPr>
            <a:xfrm>
              <a:off x="4092369" y="2371181"/>
              <a:ext cx="703551" cy="476250"/>
            </a:xfrm>
            <a:prstGeom prst="rect">
              <a:avLst/>
            </a:prstGeom>
            <a:grpFill/>
          </p:spPr>
        </p:pic>
        <p:pic>
          <p:nvPicPr>
            <p:cNvPr id="15" name="Picture 14">
              <a:extLst>
                <a:ext uri="{FF2B5EF4-FFF2-40B4-BE49-F238E27FC236}">
                  <a16:creationId xmlns:a16="http://schemas.microsoft.com/office/drawing/2014/main" id="{2718FFF4-F3F2-8037-5401-F2925ABB9E2E}"/>
                </a:ext>
              </a:extLst>
            </p:cNvPr>
            <p:cNvPicPr>
              <a:picLocks noChangeAspect="1"/>
            </p:cNvPicPr>
            <p:nvPr/>
          </p:nvPicPr>
          <p:blipFill>
            <a:blip r:embed="rId2"/>
            <a:stretch>
              <a:fillRect/>
            </a:stretch>
          </p:blipFill>
          <p:spPr>
            <a:xfrm>
              <a:off x="1881092" y="4820585"/>
              <a:ext cx="703551" cy="476250"/>
            </a:xfrm>
            <a:prstGeom prst="rect">
              <a:avLst/>
            </a:prstGeom>
            <a:grpFill/>
          </p:spPr>
        </p:pic>
        <p:pic>
          <p:nvPicPr>
            <p:cNvPr id="16" name="Picture 15">
              <a:extLst>
                <a:ext uri="{FF2B5EF4-FFF2-40B4-BE49-F238E27FC236}">
                  <a16:creationId xmlns:a16="http://schemas.microsoft.com/office/drawing/2014/main" id="{003A66CC-9406-3E7F-C238-D3A85679050E}"/>
                </a:ext>
              </a:extLst>
            </p:cNvPr>
            <p:cNvPicPr>
              <a:picLocks noChangeAspect="1"/>
            </p:cNvPicPr>
            <p:nvPr/>
          </p:nvPicPr>
          <p:blipFill>
            <a:blip r:embed="rId2"/>
            <a:stretch>
              <a:fillRect/>
            </a:stretch>
          </p:blipFill>
          <p:spPr>
            <a:xfrm>
              <a:off x="4061066" y="4820584"/>
              <a:ext cx="703551" cy="476250"/>
            </a:xfrm>
            <a:prstGeom prst="rect">
              <a:avLst/>
            </a:prstGeom>
            <a:grpFill/>
          </p:spPr>
        </p:pic>
        <p:cxnSp>
          <p:nvCxnSpPr>
            <p:cNvPr id="18" name="Straight Arrow Connector 17">
              <a:extLst>
                <a:ext uri="{FF2B5EF4-FFF2-40B4-BE49-F238E27FC236}">
                  <a16:creationId xmlns:a16="http://schemas.microsoft.com/office/drawing/2014/main" id="{05FC4D73-D146-1436-A3A1-DE5088B301EA}"/>
                </a:ext>
              </a:extLst>
            </p:cNvPr>
            <p:cNvCxnSpPr>
              <a:cxnSpLocks/>
            </p:cNvCxnSpPr>
            <p:nvPr/>
          </p:nvCxnSpPr>
          <p:spPr bwMode="auto">
            <a:xfrm>
              <a:off x="2232866" y="2847431"/>
              <a:ext cx="2211278" cy="0"/>
            </a:xfrm>
            <a:prstGeom prst="straightConnector1">
              <a:avLst/>
            </a:prstGeom>
            <a:grpFill/>
            <a:ln w="9525" cap="flat" cmpd="sng" algn="ctr">
              <a:solidFill>
                <a:schemeClr val="tx1"/>
              </a:solidFill>
              <a:prstDash val="solid"/>
              <a:round/>
              <a:headEnd type="triangle"/>
              <a:tailEnd type="triangle"/>
            </a:ln>
            <a:effectLst/>
          </p:spPr>
        </p:cxnSp>
        <p:cxnSp>
          <p:nvCxnSpPr>
            <p:cNvPr id="20" name="Straight Arrow Connector 19">
              <a:extLst>
                <a:ext uri="{FF2B5EF4-FFF2-40B4-BE49-F238E27FC236}">
                  <a16:creationId xmlns:a16="http://schemas.microsoft.com/office/drawing/2014/main" id="{8D992792-835E-9A05-CBF0-B6ACC363F511}"/>
                </a:ext>
              </a:extLst>
            </p:cNvPr>
            <p:cNvCxnSpPr>
              <a:cxnSpLocks/>
            </p:cNvCxnSpPr>
            <p:nvPr/>
          </p:nvCxnSpPr>
          <p:spPr bwMode="auto">
            <a:xfrm rot="16200000">
              <a:off x="1127227" y="3953070"/>
              <a:ext cx="2211278" cy="0"/>
            </a:xfrm>
            <a:prstGeom prst="straightConnector1">
              <a:avLst/>
            </a:prstGeom>
            <a:grpFill/>
            <a:ln w="9525" cap="flat" cmpd="sng" algn="ctr">
              <a:solidFill>
                <a:schemeClr val="tx1"/>
              </a:solidFill>
              <a:prstDash val="solid"/>
              <a:round/>
              <a:headEnd type="triangle"/>
              <a:tailEnd type="triangle"/>
            </a:ln>
            <a:effectLst/>
          </p:spPr>
        </p:cxnSp>
        <p:sp>
          <p:nvSpPr>
            <p:cNvPr id="21" name="TextBox 20">
              <a:extLst>
                <a:ext uri="{FF2B5EF4-FFF2-40B4-BE49-F238E27FC236}">
                  <a16:creationId xmlns:a16="http://schemas.microsoft.com/office/drawing/2014/main" id="{61679A2B-4B05-F319-3778-5041ADF0B0E5}"/>
                </a:ext>
              </a:extLst>
            </p:cNvPr>
            <p:cNvSpPr txBox="1"/>
            <p:nvPr/>
          </p:nvSpPr>
          <p:spPr>
            <a:xfrm>
              <a:off x="2193245" y="3598729"/>
              <a:ext cx="338554" cy="461665"/>
            </a:xfrm>
            <a:prstGeom prst="rect">
              <a:avLst/>
            </a:prstGeom>
            <a:noFill/>
          </p:spPr>
          <p:txBody>
            <a:bodyPr wrap="none" rtlCol="0">
              <a:spAutoFit/>
            </a:bodyPr>
            <a:lstStyle/>
            <a:p>
              <a:r>
                <a:rPr lang="en-US" dirty="0">
                  <a:solidFill>
                    <a:schemeClr val="tx1"/>
                  </a:solidFill>
                </a:rPr>
                <a:t>d</a:t>
              </a:r>
            </a:p>
          </p:txBody>
        </p:sp>
      </p:grpSp>
      <p:sp>
        <p:nvSpPr>
          <p:cNvPr id="23" name="Oval 22">
            <a:extLst>
              <a:ext uri="{FF2B5EF4-FFF2-40B4-BE49-F238E27FC236}">
                <a16:creationId xmlns:a16="http://schemas.microsoft.com/office/drawing/2014/main" id="{BF2C0704-4B17-5B8E-3416-4D74091AC3B9}"/>
              </a:ext>
            </a:extLst>
          </p:cNvPr>
          <p:cNvSpPr/>
          <p:nvPr/>
        </p:nvSpPr>
        <p:spPr bwMode="auto">
          <a:xfrm>
            <a:off x="1447800" y="2114229"/>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Oval 23">
            <a:extLst>
              <a:ext uri="{FF2B5EF4-FFF2-40B4-BE49-F238E27FC236}">
                <a16:creationId xmlns:a16="http://schemas.microsoft.com/office/drawing/2014/main" id="{6AC21531-8500-CD20-8909-D91EBBA4D075}"/>
              </a:ext>
            </a:extLst>
          </p:cNvPr>
          <p:cNvSpPr/>
          <p:nvPr/>
        </p:nvSpPr>
        <p:spPr bwMode="auto">
          <a:xfrm>
            <a:off x="1174690" y="2804494"/>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Oval 24">
            <a:extLst>
              <a:ext uri="{FF2B5EF4-FFF2-40B4-BE49-F238E27FC236}">
                <a16:creationId xmlns:a16="http://schemas.microsoft.com/office/drawing/2014/main" id="{EAE1106F-0031-0478-77EF-0BD8A7CE6ABC}"/>
              </a:ext>
            </a:extLst>
          </p:cNvPr>
          <p:cNvSpPr/>
          <p:nvPr/>
        </p:nvSpPr>
        <p:spPr bwMode="auto">
          <a:xfrm>
            <a:off x="1513960" y="3005211"/>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Oval 25">
            <a:extLst>
              <a:ext uri="{FF2B5EF4-FFF2-40B4-BE49-F238E27FC236}">
                <a16:creationId xmlns:a16="http://schemas.microsoft.com/office/drawing/2014/main" id="{B27A6A9C-3FCB-2F70-C985-288C4B6B25AA}"/>
              </a:ext>
            </a:extLst>
          </p:cNvPr>
          <p:cNvSpPr/>
          <p:nvPr/>
        </p:nvSpPr>
        <p:spPr bwMode="auto">
          <a:xfrm>
            <a:off x="2290805" y="2994639"/>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Oval 26">
            <a:extLst>
              <a:ext uri="{FF2B5EF4-FFF2-40B4-BE49-F238E27FC236}">
                <a16:creationId xmlns:a16="http://schemas.microsoft.com/office/drawing/2014/main" id="{C5CE4FFC-C24C-C631-CFD6-D7AAECFA9A9A}"/>
              </a:ext>
            </a:extLst>
          </p:cNvPr>
          <p:cNvSpPr/>
          <p:nvPr/>
        </p:nvSpPr>
        <p:spPr bwMode="auto">
          <a:xfrm>
            <a:off x="2563915" y="2039725"/>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Oval 27">
            <a:extLst>
              <a:ext uri="{FF2B5EF4-FFF2-40B4-BE49-F238E27FC236}">
                <a16:creationId xmlns:a16="http://schemas.microsoft.com/office/drawing/2014/main" id="{1453F2FD-CF6B-F892-F63A-CB365CD8C97E}"/>
              </a:ext>
            </a:extLst>
          </p:cNvPr>
          <p:cNvSpPr/>
          <p:nvPr/>
        </p:nvSpPr>
        <p:spPr bwMode="auto">
          <a:xfrm>
            <a:off x="2750033" y="2949449"/>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9" name="Oval 28">
            <a:extLst>
              <a:ext uri="{FF2B5EF4-FFF2-40B4-BE49-F238E27FC236}">
                <a16:creationId xmlns:a16="http://schemas.microsoft.com/office/drawing/2014/main" id="{5259644C-72E8-7FF8-1208-DD0AE37E1230}"/>
              </a:ext>
            </a:extLst>
          </p:cNvPr>
          <p:cNvSpPr/>
          <p:nvPr/>
        </p:nvSpPr>
        <p:spPr bwMode="auto">
          <a:xfrm>
            <a:off x="1339291" y="3585461"/>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Oval 29">
            <a:extLst>
              <a:ext uri="{FF2B5EF4-FFF2-40B4-BE49-F238E27FC236}">
                <a16:creationId xmlns:a16="http://schemas.microsoft.com/office/drawing/2014/main" id="{F03677F1-BB37-06B4-EF5D-4707AC0EBA29}"/>
              </a:ext>
            </a:extLst>
          </p:cNvPr>
          <p:cNvSpPr/>
          <p:nvPr/>
        </p:nvSpPr>
        <p:spPr bwMode="auto">
          <a:xfrm>
            <a:off x="1526138" y="3811937"/>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Oval 30">
            <a:extLst>
              <a:ext uri="{FF2B5EF4-FFF2-40B4-BE49-F238E27FC236}">
                <a16:creationId xmlns:a16="http://schemas.microsoft.com/office/drawing/2014/main" id="{CC65155B-2611-5F41-F5D9-FC1ADC169EFF}"/>
              </a:ext>
            </a:extLst>
          </p:cNvPr>
          <p:cNvSpPr/>
          <p:nvPr/>
        </p:nvSpPr>
        <p:spPr bwMode="auto">
          <a:xfrm>
            <a:off x="2329509" y="3812233"/>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2" name="Oval 31">
            <a:extLst>
              <a:ext uri="{FF2B5EF4-FFF2-40B4-BE49-F238E27FC236}">
                <a16:creationId xmlns:a16="http://schemas.microsoft.com/office/drawing/2014/main" id="{B3AE357A-5C43-7854-A788-CF4A37668296}"/>
              </a:ext>
            </a:extLst>
          </p:cNvPr>
          <p:cNvSpPr/>
          <p:nvPr/>
        </p:nvSpPr>
        <p:spPr bwMode="auto">
          <a:xfrm>
            <a:off x="1524000" y="4227641"/>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3" name="Oval 32">
            <a:extLst>
              <a:ext uri="{FF2B5EF4-FFF2-40B4-BE49-F238E27FC236}">
                <a16:creationId xmlns:a16="http://schemas.microsoft.com/office/drawing/2014/main" id="{42EB5BB6-1016-CC16-F019-727103359FE4}"/>
              </a:ext>
            </a:extLst>
          </p:cNvPr>
          <p:cNvSpPr/>
          <p:nvPr/>
        </p:nvSpPr>
        <p:spPr bwMode="auto">
          <a:xfrm>
            <a:off x="1428148" y="4633593"/>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4" name="Oval 33">
            <a:extLst>
              <a:ext uri="{FF2B5EF4-FFF2-40B4-BE49-F238E27FC236}">
                <a16:creationId xmlns:a16="http://schemas.microsoft.com/office/drawing/2014/main" id="{4797EF3B-545A-396D-B8D5-AE463CE00BA3}"/>
              </a:ext>
            </a:extLst>
          </p:cNvPr>
          <p:cNvSpPr/>
          <p:nvPr/>
        </p:nvSpPr>
        <p:spPr bwMode="auto">
          <a:xfrm>
            <a:off x="1697049" y="5058443"/>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5" name="Oval 34">
            <a:extLst>
              <a:ext uri="{FF2B5EF4-FFF2-40B4-BE49-F238E27FC236}">
                <a16:creationId xmlns:a16="http://schemas.microsoft.com/office/drawing/2014/main" id="{1C6CF4F1-DD24-A4DB-4685-F62752E0E851}"/>
              </a:ext>
            </a:extLst>
          </p:cNvPr>
          <p:cNvSpPr/>
          <p:nvPr/>
        </p:nvSpPr>
        <p:spPr bwMode="auto">
          <a:xfrm>
            <a:off x="2149193" y="5207450"/>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6" name="Oval 35">
            <a:extLst>
              <a:ext uri="{FF2B5EF4-FFF2-40B4-BE49-F238E27FC236}">
                <a16:creationId xmlns:a16="http://schemas.microsoft.com/office/drawing/2014/main" id="{D586AFB0-98C3-AF61-3BC0-F85F7C57196A}"/>
              </a:ext>
            </a:extLst>
          </p:cNvPr>
          <p:cNvSpPr/>
          <p:nvPr/>
        </p:nvSpPr>
        <p:spPr bwMode="auto">
          <a:xfrm>
            <a:off x="2521436" y="4750601"/>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7" name="Oval 36">
            <a:extLst>
              <a:ext uri="{FF2B5EF4-FFF2-40B4-BE49-F238E27FC236}">
                <a16:creationId xmlns:a16="http://schemas.microsoft.com/office/drawing/2014/main" id="{91EE289D-7615-C759-3F67-7FFD1C996768}"/>
              </a:ext>
            </a:extLst>
          </p:cNvPr>
          <p:cNvSpPr/>
          <p:nvPr/>
        </p:nvSpPr>
        <p:spPr bwMode="auto">
          <a:xfrm>
            <a:off x="2976606" y="4187127"/>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8" name="Oval 37">
            <a:extLst>
              <a:ext uri="{FF2B5EF4-FFF2-40B4-BE49-F238E27FC236}">
                <a16:creationId xmlns:a16="http://schemas.microsoft.com/office/drawing/2014/main" id="{6F108AAB-09AE-C937-884F-D10A1BE9485B}"/>
              </a:ext>
            </a:extLst>
          </p:cNvPr>
          <p:cNvSpPr/>
          <p:nvPr/>
        </p:nvSpPr>
        <p:spPr bwMode="auto">
          <a:xfrm>
            <a:off x="3820539" y="3917646"/>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Oval 38">
            <a:extLst>
              <a:ext uri="{FF2B5EF4-FFF2-40B4-BE49-F238E27FC236}">
                <a16:creationId xmlns:a16="http://schemas.microsoft.com/office/drawing/2014/main" id="{7EF90A67-56B8-94CF-F9B9-C5DE3B3FADAD}"/>
              </a:ext>
            </a:extLst>
          </p:cNvPr>
          <p:cNvSpPr/>
          <p:nvPr/>
        </p:nvSpPr>
        <p:spPr bwMode="auto">
          <a:xfrm>
            <a:off x="4250445" y="4038600"/>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0" name="Oval 39">
            <a:extLst>
              <a:ext uri="{FF2B5EF4-FFF2-40B4-BE49-F238E27FC236}">
                <a16:creationId xmlns:a16="http://schemas.microsoft.com/office/drawing/2014/main" id="{A14524C3-0AE1-4B07-0905-48A5110F3DB8}"/>
              </a:ext>
            </a:extLst>
          </p:cNvPr>
          <p:cNvSpPr/>
          <p:nvPr/>
        </p:nvSpPr>
        <p:spPr bwMode="auto">
          <a:xfrm>
            <a:off x="4529556" y="4336134"/>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Oval 40">
            <a:extLst>
              <a:ext uri="{FF2B5EF4-FFF2-40B4-BE49-F238E27FC236}">
                <a16:creationId xmlns:a16="http://schemas.microsoft.com/office/drawing/2014/main" id="{331D4CC9-3D88-F0A7-63E3-A4729C74ABB1}"/>
              </a:ext>
            </a:extLst>
          </p:cNvPr>
          <p:cNvSpPr/>
          <p:nvPr/>
        </p:nvSpPr>
        <p:spPr bwMode="auto">
          <a:xfrm>
            <a:off x="4707741" y="4676097"/>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Oval 41">
            <a:extLst>
              <a:ext uri="{FF2B5EF4-FFF2-40B4-BE49-F238E27FC236}">
                <a16:creationId xmlns:a16="http://schemas.microsoft.com/office/drawing/2014/main" id="{B328DA0E-45F6-0F28-0A6F-A7D17B434CCC}"/>
              </a:ext>
            </a:extLst>
          </p:cNvPr>
          <p:cNvSpPr/>
          <p:nvPr/>
        </p:nvSpPr>
        <p:spPr bwMode="auto">
          <a:xfrm>
            <a:off x="4901768" y="5006578"/>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Oval 42">
            <a:extLst>
              <a:ext uri="{FF2B5EF4-FFF2-40B4-BE49-F238E27FC236}">
                <a16:creationId xmlns:a16="http://schemas.microsoft.com/office/drawing/2014/main" id="{9E32C458-B7C5-D231-0C15-A331DB0126A0}"/>
              </a:ext>
            </a:extLst>
          </p:cNvPr>
          <p:cNvSpPr/>
          <p:nvPr/>
        </p:nvSpPr>
        <p:spPr bwMode="auto">
          <a:xfrm>
            <a:off x="4649843" y="5213029"/>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Oval 43">
            <a:extLst>
              <a:ext uri="{FF2B5EF4-FFF2-40B4-BE49-F238E27FC236}">
                <a16:creationId xmlns:a16="http://schemas.microsoft.com/office/drawing/2014/main" id="{E7874061-C7DF-84C1-787D-2AA40FCEF978}"/>
              </a:ext>
            </a:extLst>
          </p:cNvPr>
          <p:cNvSpPr/>
          <p:nvPr/>
        </p:nvSpPr>
        <p:spPr bwMode="auto">
          <a:xfrm>
            <a:off x="4016606" y="5364769"/>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5" name="Oval 44">
            <a:extLst>
              <a:ext uri="{FF2B5EF4-FFF2-40B4-BE49-F238E27FC236}">
                <a16:creationId xmlns:a16="http://schemas.microsoft.com/office/drawing/2014/main" id="{11A22D40-FDA5-FB88-EFC7-DAF600BAC0D8}"/>
              </a:ext>
            </a:extLst>
          </p:cNvPr>
          <p:cNvSpPr/>
          <p:nvPr/>
        </p:nvSpPr>
        <p:spPr bwMode="auto">
          <a:xfrm>
            <a:off x="3284034" y="5128181"/>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Oval 45">
            <a:extLst>
              <a:ext uri="{FF2B5EF4-FFF2-40B4-BE49-F238E27FC236}">
                <a16:creationId xmlns:a16="http://schemas.microsoft.com/office/drawing/2014/main" id="{41D0D5EA-104A-795B-6027-5DDDB1D32351}"/>
              </a:ext>
            </a:extLst>
          </p:cNvPr>
          <p:cNvSpPr/>
          <p:nvPr/>
        </p:nvSpPr>
        <p:spPr bwMode="auto">
          <a:xfrm>
            <a:off x="3413441" y="4336134"/>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7" name="Oval 46">
            <a:extLst>
              <a:ext uri="{FF2B5EF4-FFF2-40B4-BE49-F238E27FC236}">
                <a16:creationId xmlns:a16="http://schemas.microsoft.com/office/drawing/2014/main" id="{940E220C-35EF-F9E4-DE5A-BFFE06078E66}"/>
              </a:ext>
            </a:extLst>
          </p:cNvPr>
          <p:cNvSpPr/>
          <p:nvPr/>
        </p:nvSpPr>
        <p:spPr bwMode="auto">
          <a:xfrm>
            <a:off x="3352781" y="3544087"/>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8" name="Oval 47">
            <a:extLst>
              <a:ext uri="{FF2B5EF4-FFF2-40B4-BE49-F238E27FC236}">
                <a16:creationId xmlns:a16="http://schemas.microsoft.com/office/drawing/2014/main" id="{2C79CB08-056C-ACF3-C46E-C74C9C8C8A41}"/>
              </a:ext>
            </a:extLst>
          </p:cNvPr>
          <p:cNvSpPr/>
          <p:nvPr/>
        </p:nvSpPr>
        <p:spPr bwMode="auto">
          <a:xfrm>
            <a:off x="4223232" y="3429000"/>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9" name="Oval 48">
            <a:extLst>
              <a:ext uri="{FF2B5EF4-FFF2-40B4-BE49-F238E27FC236}">
                <a16:creationId xmlns:a16="http://schemas.microsoft.com/office/drawing/2014/main" id="{E72913A6-6554-9227-9183-7AD43E718ECD}"/>
              </a:ext>
            </a:extLst>
          </p:cNvPr>
          <p:cNvSpPr/>
          <p:nvPr/>
        </p:nvSpPr>
        <p:spPr bwMode="auto">
          <a:xfrm>
            <a:off x="4828535" y="3279993"/>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Oval 49">
            <a:extLst>
              <a:ext uri="{FF2B5EF4-FFF2-40B4-BE49-F238E27FC236}">
                <a16:creationId xmlns:a16="http://schemas.microsoft.com/office/drawing/2014/main" id="{EF8ECD2E-B952-0BFD-578F-09167BCBC76B}"/>
              </a:ext>
            </a:extLst>
          </p:cNvPr>
          <p:cNvSpPr/>
          <p:nvPr/>
        </p:nvSpPr>
        <p:spPr bwMode="auto">
          <a:xfrm>
            <a:off x="3755022" y="2966726"/>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Oval 50">
            <a:extLst>
              <a:ext uri="{FF2B5EF4-FFF2-40B4-BE49-F238E27FC236}">
                <a16:creationId xmlns:a16="http://schemas.microsoft.com/office/drawing/2014/main" id="{806AFD32-EADE-A84F-D182-EC57CE4E8007}"/>
              </a:ext>
            </a:extLst>
          </p:cNvPr>
          <p:cNvSpPr/>
          <p:nvPr/>
        </p:nvSpPr>
        <p:spPr bwMode="auto">
          <a:xfrm>
            <a:off x="4425087" y="2764559"/>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2" name="Oval 51">
            <a:extLst>
              <a:ext uri="{FF2B5EF4-FFF2-40B4-BE49-F238E27FC236}">
                <a16:creationId xmlns:a16="http://schemas.microsoft.com/office/drawing/2014/main" id="{A6C20E8D-2FA0-1C6A-AD4C-D514E4B592EF}"/>
              </a:ext>
            </a:extLst>
          </p:cNvPr>
          <p:cNvSpPr/>
          <p:nvPr/>
        </p:nvSpPr>
        <p:spPr bwMode="auto">
          <a:xfrm>
            <a:off x="4676135" y="2401157"/>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3" name="Oval 52">
            <a:extLst>
              <a:ext uri="{FF2B5EF4-FFF2-40B4-BE49-F238E27FC236}">
                <a16:creationId xmlns:a16="http://schemas.microsoft.com/office/drawing/2014/main" id="{8F9EBCD4-857C-29B8-12AD-96776027D5B9}"/>
              </a:ext>
            </a:extLst>
          </p:cNvPr>
          <p:cNvSpPr/>
          <p:nvPr/>
        </p:nvSpPr>
        <p:spPr bwMode="auto">
          <a:xfrm>
            <a:off x="4420641" y="2036671"/>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4" name="Oval 53">
            <a:extLst>
              <a:ext uri="{FF2B5EF4-FFF2-40B4-BE49-F238E27FC236}">
                <a16:creationId xmlns:a16="http://schemas.microsoft.com/office/drawing/2014/main" id="{7CF88EB1-9AF1-3025-77B3-6E692A38A26D}"/>
              </a:ext>
            </a:extLst>
          </p:cNvPr>
          <p:cNvSpPr/>
          <p:nvPr/>
        </p:nvSpPr>
        <p:spPr bwMode="auto">
          <a:xfrm>
            <a:off x="4939224" y="2111174"/>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Oval 54">
            <a:extLst>
              <a:ext uri="{FF2B5EF4-FFF2-40B4-BE49-F238E27FC236}">
                <a16:creationId xmlns:a16="http://schemas.microsoft.com/office/drawing/2014/main" id="{B547B75F-FEB4-C13B-017C-897EE117EE1F}"/>
              </a:ext>
            </a:extLst>
          </p:cNvPr>
          <p:cNvSpPr/>
          <p:nvPr/>
        </p:nvSpPr>
        <p:spPr bwMode="auto">
          <a:xfrm>
            <a:off x="3768693" y="2059545"/>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6" name="Oval 55">
            <a:extLst>
              <a:ext uri="{FF2B5EF4-FFF2-40B4-BE49-F238E27FC236}">
                <a16:creationId xmlns:a16="http://schemas.microsoft.com/office/drawing/2014/main" id="{4CCAECA4-156F-7AED-1257-F4BE7A5AB13F}"/>
              </a:ext>
            </a:extLst>
          </p:cNvPr>
          <p:cNvSpPr/>
          <p:nvPr/>
        </p:nvSpPr>
        <p:spPr bwMode="auto">
          <a:xfrm>
            <a:off x="3172767" y="2245516"/>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7" name="Oval 56">
            <a:extLst>
              <a:ext uri="{FF2B5EF4-FFF2-40B4-BE49-F238E27FC236}">
                <a16:creationId xmlns:a16="http://schemas.microsoft.com/office/drawing/2014/main" id="{728A3A0B-76A4-F8CD-27DB-20B7A6736A50}"/>
              </a:ext>
            </a:extLst>
          </p:cNvPr>
          <p:cNvSpPr/>
          <p:nvPr/>
        </p:nvSpPr>
        <p:spPr bwMode="auto">
          <a:xfrm>
            <a:off x="3360234" y="2860217"/>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Oval 57">
            <a:extLst>
              <a:ext uri="{FF2B5EF4-FFF2-40B4-BE49-F238E27FC236}">
                <a16:creationId xmlns:a16="http://schemas.microsoft.com/office/drawing/2014/main" id="{3BC25488-251B-F364-C504-42D4C9B3D1CB}"/>
              </a:ext>
            </a:extLst>
          </p:cNvPr>
          <p:cNvSpPr/>
          <p:nvPr/>
        </p:nvSpPr>
        <p:spPr bwMode="auto">
          <a:xfrm>
            <a:off x="3712420" y="3378379"/>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9" name="Oval 58">
            <a:extLst>
              <a:ext uri="{FF2B5EF4-FFF2-40B4-BE49-F238E27FC236}">
                <a16:creationId xmlns:a16="http://schemas.microsoft.com/office/drawing/2014/main" id="{2AA0C0C9-1DE1-88CB-9647-1AD05F642686}"/>
              </a:ext>
            </a:extLst>
          </p:cNvPr>
          <p:cNvSpPr/>
          <p:nvPr/>
        </p:nvSpPr>
        <p:spPr bwMode="auto">
          <a:xfrm>
            <a:off x="2821705" y="3624238"/>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0" name="Oval 59">
            <a:extLst>
              <a:ext uri="{FF2B5EF4-FFF2-40B4-BE49-F238E27FC236}">
                <a16:creationId xmlns:a16="http://schemas.microsoft.com/office/drawing/2014/main" id="{6E05A81C-6EE0-C512-6289-304CA08F8314}"/>
              </a:ext>
            </a:extLst>
          </p:cNvPr>
          <p:cNvSpPr/>
          <p:nvPr/>
        </p:nvSpPr>
        <p:spPr bwMode="auto">
          <a:xfrm>
            <a:off x="2573610" y="4137294"/>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Oval 60">
            <a:extLst>
              <a:ext uri="{FF2B5EF4-FFF2-40B4-BE49-F238E27FC236}">
                <a16:creationId xmlns:a16="http://schemas.microsoft.com/office/drawing/2014/main" id="{87340AD2-FEF3-BFD7-7532-DBEDD4CE02E5}"/>
              </a:ext>
            </a:extLst>
          </p:cNvPr>
          <p:cNvSpPr/>
          <p:nvPr/>
        </p:nvSpPr>
        <p:spPr bwMode="auto">
          <a:xfrm>
            <a:off x="1250890" y="5053677"/>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2" name="Oval 61">
            <a:extLst>
              <a:ext uri="{FF2B5EF4-FFF2-40B4-BE49-F238E27FC236}">
                <a16:creationId xmlns:a16="http://schemas.microsoft.com/office/drawing/2014/main" id="{14350EDB-46CC-80A1-C202-A70C2C606C5B}"/>
              </a:ext>
            </a:extLst>
          </p:cNvPr>
          <p:cNvSpPr/>
          <p:nvPr/>
        </p:nvSpPr>
        <p:spPr bwMode="auto">
          <a:xfrm>
            <a:off x="1079960" y="4062790"/>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3" name="Oval 62">
            <a:extLst>
              <a:ext uri="{FF2B5EF4-FFF2-40B4-BE49-F238E27FC236}">
                <a16:creationId xmlns:a16="http://schemas.microsoft.com/office/drawing/2014/main" id="{E812F19C-DC00-75B0-BE40-BA859EAA6613}"/>
              </a:ext>
            </a:extLst>
          </p:cNvPr>
          <p:cNvSpPr/>
          <p:nvPr/>
        </p:nvSpPr>
        <p:spPr bwMode="auto">
          <a:xfrm>
            <a:off x="1206192" y="2445559"/>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Oval 63">
            <a:extLst>
              <a:ext uri="{FF2B5EF4-FFF2-40B4-BE49-F238E27FC236}">
                <a16:creationId xmlns:a16="http://schemas.microsoft.com/office/drawing/2014/main" id="{48EAFDE6-B2F7-19F0-3E18-D32EDE89703F}"/>
              </a:ext>
            </a:extLst>
          </p:cNvPr>
          <p:cNvSpPr/>
          <p:nvPr/>
        </p:nvSpPr>
        <p:spPr bwMode="auto">
          <a:xfrm>
            <a:off x="2476680" y="3424972"/>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5" name="Oval 64">
            <a:extLst>
              <a:ext uri="{FF2B5EF4-FFF2-40B4-BE49-F238E27FC236}">
                <a16:creationId xmlns:a16="http://schemas.microsoft.com/office/drawing/2014/main" id="{F63A8E2F-9B9D-34B7-9BA5-A3C985A859D4}"/>
              </a:ext>
            </a:extLst>
          </p:cNvPr>
          <p:cNvSpPr/>
          <p:nvPr/>
        </p:nvSpPr>
        <p:spPr bwMode="auto">
          <a:xfrm>
            <a:off x="3080723" y="4675512"/>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6" name="Oval 65">
            <a:extLst>
              <a:ext uri="{FF2B5EF4-FFF2-40B4-BE49-F238E27FC236}">
                <a16:creationId xmlns:a16="http://schemas.microsoft.com/office/drawing/2014/main" id="{6F3185A6-7E9D-AAF4-4418-ECDF8E64D093}"/>
              </a:ext>
            </a:extLst>
          </p:cNvPr>
          <p:cNvSpPr/>
          <p:nvPr/>
        </p:nvSpPr>
        <p:spPr bwMode="auto">
          <a:xfrm>
            <a:off x="3617347" y="5179686"/>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7" name="Oval 66">
            <a:extLst>
              <a:ext uri="{FF2B5EF4-FFF2-40B4-BE49-F238E27FC236}">
                <a16:creationId xmlns:a16="http://schemas.microsoft.com/office/drawing/2014/main" id="{FF174660-4DA1-4C44-8ADB-283487A47718}"/>
              </a:ext>
            </a:extLst>
          </p:cNvPr>
          <p:cNvSpPr/>
          <p:nvPr/>
        </p:nvSpPr>
        <p:spPr bwMode="auto">
          <a:xfrm>
            <a:off x="2780301" y="5138525"/>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8" name="Oval 67">
            <a:extLst>
              <a:ext uri="{FF2B5EF4-FFF2-40B4-BE49-F238E27FC236}">
                <a16:creationId xmlns:a16="http://schemas.microsoft.com/office/drawing/2014/main" id="{B5B07DA6-1060-0A40-DA37-D84CF84FBE81}"/>
              </a:ext>
            </a:extLst>
          </p:cNvPr>
          <p:cNvSpPr/>
          <p:nvPr/>
        </p:nvSpPr>
        <p:spPr bwMode="auto">
          <a:xfrm>
            <a:off x="2171263" y="4376648"/>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9" name="Oval 68">
            <a:extLst>
              <a:ext uri="{FF2B5EF4-FFF2-40B4-BE49-F238E27FC236}">
                <a16:creationId xmlns:a16="http://schemas.microsoft.com/office/drawing/2014/main" id="{2B420953-730A-8BE4-1110-835935C0C636}"/>
              </a:ext>
            </a:extLst>
          </p:cNvPr>
          <p:cNvSpPr/>
          <p:nvPr/>
        </p:nvSpPr>
        <p:spPr bwMode="auto">
          <a:xfrm>
            <a:off x="3896739" y="4896390"/>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Oval 69">
            <a:extLst>
              <a:ext uri="{FF2B5EF4-FFF2-40B4-BE49-F238E27FC236}">
                <a16:creationId xmlns:a16="http://schemas.microsoft.com/office/drawing/2014/main" id="{1AC67ADC-1608-34A8-6140-3244DF7AD9A0}"/>
              </a:ext>
            </a:extLst>
          </p:cNvPr>
          <p:cNvSpPr/>
          <p:nvPr/>
        </p:nvSpPr>
        <p:spPr bwMode="auto">
          <a:xfrm>
            <a:off x="4016521" y="4302144"/>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1" name="Oval 70">
            <a:extLst>
              <a:ext uri="{FF2B5EF4-FFF2-40B4-BE49-F238E27FC236}">
                <a16:creationId xmlns:a16="http://schemas.microsoft.com/office/drawing/2014/main" id="{843F3B9B-2C26-4D91-AF4F-434ED8E75F43}"/>
              </a:ext>
            </a:extLst>
          </p:cNvPr>
          <p:cNvSpPr/>
          <p:nvPr/>
        </p:nvSpPr>
        <p:spPr bwMode="auto">
          <a:xfrm>
            <a:off x="4676135" y="3979778"/>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2" name="Oval 71">
            <a:extLst>
              <a:ext uri="{FF2B5EF4-FFF2-40B4-BE49-F238E27FC236}">
                <a16:creationId xmlns:a16="http://schemas.microsoft.com/office/drawing/2014/main" id="{FAF29817-D5CC-34BE-6A1D-0C38346AA4E8}"/>
              </a:ext>
            </a:extLst>
          </p:cNvPr>
          <p:cNvSpPr/>
          <p:nvPr/>
        </p:nvSpPr>
        <p:spPr bwMode="auto">
          <a:xfrm>
            <a:off x="4527127" y="3573978"/>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3" name="Oval 72">
            <a:extLst>
              <a:ext uri="{FF2B5EF4-FFF2-40B4-BE49-F238E27FC236}">
                <a16:creationId xmlns:a16="http://schemas.microsoft.com/office/drawing/2014/main" id="{38A44560-504B-0523-8A87-87372E6F3542}"/>
              </a:ext>
            </a:extLst>
          </p:cNvPr>
          <p:cNvSpPr/>
          <p:nvPr/>
        </p:nvSpPr>
        <p:spPr bwMode="auto">
          <a:xfrm>
            <a:off x="4410391" y="3128502"/>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4" name="Oval 73">
            <a:extLst>
              <a:ext uri="{FF2B5EF4-FFF2-40B4-BE49-F238E27FC236}">
                <a16:creationId xmlns:a16="http://schemas.microsoft.com/office/drawing/2014/main" id="{A43AAA0C-2101-E7B2-D99E-8DB8561CABA5}"/>
              </a:ext>
            </a:extLst>
          </p:cNvPr>
          <p:cNvSpPr/>
          <p:nvPr/>
        </p:nvSpPr>
        <p:spPr bwMode="auto">
          <a:xfrm>
            <a:off x="4989815" y="2880873"/>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5" name="Oval 74">
            <a:extLst>
              <a:ext uri="{FF2B5EF4-FFF2-40B4-BE49-F238E27FC236}">
                <a16:creationId xmlns:a16="http://schemas.microsoft.com/office/drawing/2014/main" id="{18C46893-3E73-0106-261B-9804F5FC5350}"/>
              </a:ext>
            </a:extLst>
          </p:cNvPr>
          <p:cNvSpPr/>
          <p:nvPr/>
        </p:nvSpPr>
        <p:spPr bwMode="auto">
          <a:xfrm>
            <a:off x="4074309" y="2893861"/>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6" name="Oval 75">
            <a:extLst>
              <a:ext uri="{FF2B5EF4-FFF2-40B4-BE49-F238E27FC236}">
                <a16:creationId xmlns:a16="http://schemas.microsoft.com/office/drawing/2014/main" id="{14E2D562-1B9C-F4A5-D806-95A004E4E76E}"/>
              </a:ext>
            </a:extLst>
          </p:cNvPr>
          <p:cNvSpPr/>
          <p:nvPr/>
        </p:nvSpPr>
        <p:spPr bwMode="auto">
          <a:xfrm>
            <a:off x="2443205" y="2509282"/>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7" name="Oval 76">
            <a:extLst>
              <a:ext uri="{FF2B5EF4-FFF2-40B4-BE49-F238E27FC236}">
                <a16:creationId xmlns:a16="http://schemas.microsoft.com/office/drawing/2014/main" id="{A13B9456-7705-3149-7A01-28CF69A912BB}"/>
              </a:ext>
            </a:extLst>
          </p:cNvPr>
          <p:cNvSpPr/>
          <p:nvPr/>
        </p:nvSpPr>
        <p:spPr bwMode="auto">
          <a:xfrm>
            <a:off x="1687203" y="2469025"/>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8" name="Oval 77">
            <a:extLst>
              <a:ext uri="{FF2B5EF4-FFF2-40B4-BE49-F238E27FC236}">
                <a16:creationId xmlns:a16="http://schemas.microsoft.com/office/drawing/2014/main" id="{7E2C2EFD-E9C5-4DE4-BFAC-C57E6BEEC656}"/>
              </a:ext>
            </a:extLst>
          </p:cNvPr>
          <p:cNvSpPr/>
          <p:nvPr/>
        </p:nvSpPr>
        <p:spPr bwMode="auto">
          <a:xfrm>
            <a:off x="2073091" y="3275965"/>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9" name="Oval 78">
            <a:extLst>
              <a:ext uri="{FF2B5EF4-FFF2-40B4-BE49-F238E27FC236}">
                <a16:creationId xmlns:a16="http://schemas.microsoft.com/office/drawing/2014/main" id="{B8EF9811-E202-93C0-544F-FE2478A263CD}"/>
              </a:ext>
            </a:extLst>
          </p:cNvPr>
          <p:cNvSpPr/>
          <p:nvPr/>
        </p:nvSpPr>
        <p:spPr bwMode="auto">
          <a:xfrm>
            <a:off x="4147032" y="3720426"/>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0" name="Oval 79">
            <a:extLst>
              <a:ext uri="{FF2B5EF4-FFF2-40B4-BE49-F238E27FC236}">
                <a16:creationId xmlns:a16="http://schemas.microsoft.com/office/drawing/2014/main" id="{6B2C0EE0-F0A2-9B0D-3544-480A0FA84985}"/>
              </a:ext>
            </a:extLst>
          </p:cNvPr>
          <p:cNvSpPr/>
          <p:nvPr/>
        </p:nvSpPr>
        <p:spPr bwMode="auto">
          <a:xfrm>
            <a:off x="1361560" y="5313638"/>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1" name="Oval 80">
            <a:extLst>
              <a:ext uri="{FF2B5EF4-FFF2-40B4-BE49-F238E27FC236}">
                <a16:creationId xmlns:a16="http://schemas.microsoft.com/office/drawing/2014/main" id="{3EC56D40-F02C-C92A-4193-BF0C7C023295}"/>
              </a:ext>
            </a:extLst>
          </p:cNvPr>
          <p:cNvSpPr/>
          <p:nvPr/>
        </p:nvSpPr>
        <p:spPr bwMode="auto">
          <a:xfrm>
            <a:off x="2998377" y="3357759"/>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2" name="Oval 81">
            <a:extLst>
              <a:ext uri="{FF2B5EF4-FFF2-40B4-BE49-F238E27FC236}">
                <a16:creationId xmlns:a16="http://schemas.microsoft.com/office/drawing/2014/main" id="{525F1B56-5C08-3367-7E75-B5B56673FC78}"/>
              </a:ext>
            </a:extLst>
          </p:cNvPr>
          <p:cNvSpPr/>
          <p:nvPr/>
        </p:nvSpPr>
        <p:spPr bwMode="auto">
          <a:xfrm>
            <a:off x="2969176" y="2519895"/>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3" name="Oval 82">
            <a:extLst>
              <a:ext uri="{FF2B5EF4-FFF2-40B4-BE49-F238E27FC236}">
                <a16:creationId xmlns:a16="http://schemas.microsoft.com/office/drawing/2014/main" id="{06985683-D23E-2170-60B8-8E89333100AA}"/>
              </a:ext>
            </a:extLst>
          </p:cNvPr>
          <p:cNvSpPr/>
          <p:nvPr/>
        </p:nvSpPr>
        <p:spPr bwMode="auto">
          <a:xfrm>
            <a:off x="2012890" y="1983420"/>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4" name="Oval 83">
            <a:extLst>
              <a:ext uri="{FF2B5EF4-FFF2-40B4-BE49-F238E27FC236}">
                <a16:creationId xmlns:a16="http://schemas.microsoft.com/office/drawing/2014/main" id="{5B7EE4A7-9C2F-E7E8-B4B4-3412C802E1E3}"/>
              </a:ext>
            </a:extLst>
          </p:cNvPr>
          <p:cNvSpPr/>
          <p:nvPr/>
        </p:nvSpPr>
        <p:spPr bwMode="auto">
          <a:xfrm>
            <a:off x="1132834" y="2027003"/>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5" name="Oval 84">
            <a:extLst>
              <a:ext uri="{FF2B5EF4-FFF2-40B4-BE49-F238E27FC236}">
                <a16:creationId xmlns:a16="http://schemas.microsoft.com/office/drawing/2014/main" id="{5EBEC329-4CD7-95BB-EE06-1F5173CBEB2D}"/>
              </a:ext>
            </a:extLst>
          </p:cNvPr>
          <p:cNvSpPr/>
          <p:nvPr/>
        </p:nvSpPr>
        <p:spPr bwMode="auto">
          <a:xfrm>
            <a:off x="1254396" y="2728526"/>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6" name="Oval 85">
            <a:extLst>
              <a:ext uri="{FF2B5EF4-FFF2-40B4-BE49-F238E27FC236}">
                <a16:creationId xmlns:a16="http://schemas.microsoft.com/office/drawing/2014/main" id="{5535C5EC-06F4-E5F1-F516-60E84BFEE209}"/>
              </a:ext>
            </a:extLst>
          </p:cNvPr>
          <p:cNvSpPr/>
          <p:nvPr/>
        </p:nvSpPr>
        <p:spPr bwMode="auto">
          <a:xfrm>
            <a:off x="1267986" y="3063578"/>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7" name="Oval 86">
            <a:extLst>
              <a:ext uri="{FF2B5EF4-FFF2-40B4-BE49-F238E27FC236}">
                <a16:creationId xmlns:a16="http://schemas.microsoft.com/office/drawing/2014/main" id="{5A85ADEB-E919-26F8-111C-15DAF428E3AB}"/>
              </a:ext>
            </a:extLst>
          </p:cNvPr>
          <p:cNvSpPr/>
          <p:nvPr/>
        </p:nvSpPr>
        <p:spPr bwMode="auto">
          <a:xfrm>
            <a:off x="1636187" y="3320460"/>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8" name="Oval 87">
            <a:extLst>
              <a:ext uri="{FF2B5EF4-FFF2-40B4-BE49-F238E27FC236}">
                <a16:creationId xmlns:a16="http://schemas.microsoft.com/office/drawing/2014/main" id="{C1B72726-EF7C-147F-6CBF-D8A978F814BF}"/>
              </a:ext>
            </a:extLst>
          </p:cNvPr>
          <p:cNvSpPr/>
          <p:nvPr/>
        </p:nvSpPr>
        <p:spPr bwMode="auto">
          <a:xfrm>
            <a:off x="1788587" y="3472860"/>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9" name="Oval 88">
            <a:extLst>
              <a:ext uri="{FF2B5EF4-FFF2-40B4-BE49-F238E27FC236}">
                <a16:creationId xmlns:a16="http://schemas.microsoft.com/office/drawing/2014/main" id="{60D731D7-6E66-D83A-13B0-D80BA202A124}"/>
              </a:ext>
            </a:extLst>
          </p:cNvPr>
          <p:cNvSpPr/>
          <p:nvPr/>
        </p:nvSpPr>
        <p:spPr bwMode="auto">
          <a:xfrm>
            <a:off x="1839603" y="3988286"/>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0" name="Oval 89">
            <a:extLst>
              <a:ext uri="{FF2B5EF4-FFF2-40B4-BE49-F238E27FC236}">
                <a16:creationId xmlns:a16="http://schemas.microsoft.com/office/drawing/2014/main" id="{8647E4D0-8838-CAF4-85B2-2C1ACFB9AE31}"/>
              </a:ext>
            </a:extLst>
          </p:cNvPr>
          <p:cNvSpPr/>
          <p:nvPr/>
        </p:nvSpPr>
        <p:spPr bwMode="auto">
          <a:xfrm>
            <a:off x="1992003" y="4140686"/>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1" name="Oval 90">
            <a:extLst>
              <a:ext uri="{FF2B5EF4-FFF2-40B4-BE49-F238E27FC236}">
                <a16:creationId xmlns:a16="http://schemas.microsoft.com/office/drawing/2014/main" id="{70FDE13F-68F0-A1D6-5DCB-2FFC6CF45197}"/>
              </a:ext>
            </a:extLst>
          </p:cNvPr>
          <p:cNvSpPr/>
          <p:nvPr/>
        </p:nvSpPr>
        <p:spPr bwMode="auto">
          <a:xfrm>
            <a:off x="2466044" y="4336133"/>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2" name="Oval 91">
            <a:extLst>
              <a:ext uri="{FF2B5EF4-FFF2-40B4-BE49-F238E27FC236}">
                <a16:creationId xmlns:a16="http://schemas.microsoft.com/office/drawing/2014/main" id="{1C83E12A-FD0F-BF05-E041-67D6B3FEADC5}"/>
              </a:ext>
            </a:extLst>
          </p:cNvPr>
          <p:cNvSpPr/>
          <p:nvPr/>
        </p:nvSpPr>
        <p:spPr bwMode="auto">
          <a:xfrm>
            <a:off x="2737642" y="4500875"/>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3" name="Oval 92">
            <a:extLst>
              <a:ext uri="{FF2B5EF4-FFF2-40B4-BE49-F238E27FC236}">
                <a16:creationId xmlns:a16="http://schemas.microsoft.com/office/drawing/2014/main" id="{86B33E96-425D-55D0-F8F9-E734E0C4C23C}"/>
              </a:ext>
            </a:extLst>
          </p:cNvPr>
          <p:cNvSpPr/>
          <p:nvPr/>
        </p:nvSpPr>
        <p:spPr bwMode="auto">
          <a:xfrm>
            <a:off x="3257201" y="4537213"/>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4" name="Oval 93">
            <a:extLst>
              <a:ext uri="{FF2B5EF4-FFF2-40B4-BE49-F238E27FC236}">
                <a16:creationId xmlns:a16="http://schemas.microsoft.com/office/drawing/2014/main" id="{66E37216-2086-8659-1905-A3B3782FEAD4}"/>
              </a:ext>
            </a:extLst>
          </p:cNvPr>
          <p:cNvSpPr/>
          <p:nvPr/>
        </p:nvSpPr>
        <p:spPr bwMode="auto">
          <a:xfrm>
            <a:off x="3269512" y="3935293"/>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5" name="Oval 94">
            <a:extLst>
              <a:ext uri="{FF2B5EF4-FFF2-40B4-BE49-F238E27FC236}">
                <a16:creationId xmlns:a16="http://schemas.microsoft.com/office/drawing/2014/main" id="{C532F94D-3F3B-2D04-E771-6390EFCBACFB}"/>
              </a:ext>
            </a:extLst>
          </p:cNvPr>
          <p:cNvSpPr/>
          <p:nvPr/>
        </p:nvSpPr>
        <p:spPr bwMode="auto">
          <a:xfrm>
            <a:off x="5091624" y="1909726"/>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6" name="Oval 95">
            <a:extLst>
              <a:ext uri="{FF2B5EF4-FFF2-40B4-BE49-F238E27FC236}">
                <a16:creationId xmlns:a16="http://schemas.microsoft.com/office/drawing/2014/main" id="{14C322E3-11BC-51CD-AE02-BC104C9F64A8}"/>
              </a:ext>
            </a:extLst>
          </p:cNvPr>
          <p:cNvSpPr/>
          <p:nvPr/>
        </p:nvSpPr>
        <p:spPr bwMode="auto">
          <a:xfrm>
            <a:off x="4927259" y="2438912"/>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7" name="Oval 96">
            <a:extLst>
              <a:ext uri="{FF2B5EF4-FFF2-40B4-BE49-F238E27FC236}">
                <a16:creationId xmlns:a16="http://schemas.microsoft.com/office/drawing/2014/main" id="{8C409871-E66E-051D-2FA8-BF7AEF46CA30}"/>
              </a:ext>
            </a:extLst>
          </p:cNvPr>
          <p:cNvSpPr/>
          <p:nvPr/>
        </p:nvSpPr>
        <p:spPr bwMode="auto">
          <a:xfrm>
            <a:off x="4955032" y="3720426"/>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8" name="Oval 97">
            <a:extLst>
              <a:ext uri="{FF2B5EF4-FFF2-40B4-BE49-F238E27FC236}">
                <a16:creationId xmlns:a16="http://schemas.microsoft.com/office/drawing/2014/main" id="{3D908386-2B84-F637-B8B0-4BF5DEEC04BB}"/>
              </a:ext>
            </a:extLst>
          </p:cNvPr>
          <p:cNvSpPr/>
          <p:nvPr/>
        </p:nvSpPr>
        <p:spPr bwMode="auto">
          <a:xfrm>
            <a:off x="5082506" y="4054281"/>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9" name="Oval 98">
            <a:extLst>
              <a:ext uri="{FF2B5EF4-FFF2-40B4-BE49-F238E27FC236}">
                <a16:creationId xmlns:a16="http://schemas.microsoft.com/office/drawing/2014/main" id="{90483F85-6442-351A-8198-88F35B234685}"/>
              </a:ext>
            </a:extLst>
          </p:cNvPr>
          <p:cNvSpPr/>
          <p:nvPr/>
        </p:nvSpPr>
        <p:spPr bwMode="auto">
          <a:xfrm>
            <a:off x="5042591" y="4484586"/>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0" name="Oval 99">
            <a:extLst>
              <a:ext uri="{FF2B5EF4-FFF2-40B4-BE49-F238E27FC236}">
                <a16:creationId xmlns:a16="http://schemas.microsoft.com/office/drawing/2014/main" id="{C8381952-1160-2122-C666-535196DF21F5}"/>
              </a:ext>
            </a:extLst>
          </p:cNvPr>
          <p:cNvSpPr/>
          <p:nvPr/>
        </p:nvSpPr>
        <p:spPr bwMode="auto">
          <a:xfrm>
            <a:off x="4989815" y="5371509"/>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1" name="Oval 100">
            <a:extLst>
              <a:ext uri="{FF2B5EF4-FFF2-40B4-BE49-F238E27FC236}">
                <a16:creationId xmlns:a16="http://schemas.microsoft.com/office/drawing/2014/main" id="{15D9485D-F449-9707-C8B6-FB25365333DB}"/>
              </a:ext>
            </a:extLst>
          </p:cNvPr>
          <p:cNvSpPr/>
          <p:nvPr/>
        </p:nvSpPr>
        <p:spPr bwMode="auto">
          <a:xfrm>
            <a:off x="4361888" y="5006578"/>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2" name="Oval 101">
            <a:extLst>
              <a:ext uri="{FF2B5EF4-FFF2-40B4-BE49-F238E27FC236}">
                <a16:creationId xmlns:a16="http://schemas.microsoft.com/office/drawing/2014/main" id="{E99D2509-C2D9-957F-AD3C-09189263EEDB}"/>
              </a:ext>
            </a:extLst>
          </p:cNvPr>
          <p:cNvSpPr/>
          <p:nvPr/>
        </p:nvSpPr>
        <p:spPr bwMode="auto">
          <a:xfrm>
            <a:off x="4438156" y="5356457"/>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3" name="Oval 102">
            <a:extLst>
              <a:ext uri="{FF2B5EF4-FFF2-40B4-BE49-F238E27FC236}">
                <a16:creationId xmlns:a16="http://schemas.microsoft.com/office/drawing/2014/main" id="{08234121-B473-C280-DBB8-B813CF62EDC1}"/>
              </a:ext>
            </a:extLst>
          </p:cNvPr>
          <p:cNvSpPr/>
          <p:nvPr/>
        </p:nvSpPr>
        <p:spPr bwMode="auto">
          <a:xfrm>
            <a:off x="3460839" y="5409765"/>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4" name="Oval 103">
            <a:extLst>
              <a:ext uri="{FF2B5EF4-FFF2-40B4-BE49-F238E27FC236}">
                <a16:creationId xmlns:a16="http://schemas.microsoft.com/office/drawing/2014/main" id="{F1F71A2F-C571-D4F3-3D96-9B86352C77DF}"/>
              </a:ext>
            </a:extLst>
          </p:cNvPr>
          <p:cNvSpPr/>
          <p:nvPr/>
        </p:nvSpPr>
        <p:spPr bwMode="auto">
          <a:xfrm>
            <a:off x="2969176" y="5326662"/>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5" name="Oval 104">
            <a:extLst>
              <a:ext uri="{FF2B5EF4-FFF2-40B4-BE49-F238E27FC236}">
                <a16:creationId xmlns:a16="http://schemas.microsoft.com/office/drawing/2014/main" id="{F085F804-EF0E-A497-6FDA-6EB1A5FF7EB5}"/>
              </a:ext>
            </a:extLst>
          </p:cNvPr>
          <p:cNvSpPr/>
          <p:nvPr/>
        </p:nvSpPr>
        <p:spPr bwMode="auto">
          <a:xfrm>
            <a:off x="2700026" y="5417718"/>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6" name="Oval 105">
            <a:extLst>
              <a:ext uri="{FF2B5EF4-FFF2-40B4-BE49-F238E27FC236}">
                <a16:creationId xmlns:a16="http://schemas.microsoft.com/office/drawing/2014/main" id="{5D4DBEA3-2E15-8515-5E66-646D2926CD4D}"/>
              </a:ext>
            </a:extLst>
          </p:cNvPr>
          <p:cNvSpPr/>
          <p:nvPr/>
        </p:nvSpPr>
        <p:spPr bwMode="auto">
          <a:xfrm>
            <a:off x="2292894" y="5417718"/>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7" name="Oval 106">
            <a:extLst>
              <a:ext uri="{FF2B5EF4-FFF2-40B4-BE49-F238E27FC236}">
                <a16:creationId xmlns:a16="http://schemas.microsoft.com/office/drawing/2014/main" id="{C8E0075B-D160-999B-4AB8-EC0C13B5EABE}"/>
              </a:ext>
            </a:extLst>
          </p:cNvPr>
          <p:cNvSpPr/>
          <p:nvPr/>
        </p:nvSpPr>
        <p:spPr bwMode="auto">
          <a:xfrm>
            <a:off x="2500422" y="4970689"/>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8" name="Oval 107">
            <a:extLst>
              <a:ext uri="{FF2B5EF4-FFF2-40B4-BE49-F238E27FC236}">
                <a16:creationId xmlns:a16="http://schemas.microsoft.com/office/drawing/2014/main" id="{7646B773-C1E0-6FFC-4AF3-8DD1690D0E97}"/>
              </a:ext>
            </a:extLst>
          </p:cNvPr>
          <p:cNvSpPr/>
          <p:nvPr/>
        </p:nvSpPr>
        <p:spPr bwMode="auto">
          <a:xfrm>
            <a:off x="3065949" y="4970689"/>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9" name="Oval 108">
            <a:extLst>
              <a:ext uri="{FF2B5EF4-FFF2-40B4-BE49-F238E27FC236}">
                <a16:creationId xmlns:a16="http://schemas.microsoft.com/office/drawing/2014/main" id="{F80C5702-D90B-30D5-24E7-966721F8443D}"/>
              </a:ext>
            </a:extLst>
          </p:cNvPr>
          <p:cNvSpPr/>
          <p:nvPr/>
        </p:nvSpPr>
        <p:spPr bwMode="auto">
          <a:xfrm>
            <a:off x="3250291" y="5040790"/>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0" name="Oval 109">
            <a:extLst>
              <a:ext uri="{FF2B5EF4-FFF2-40B4-BE49-F238E27FC236}">
                <a16:creationId xmlns:a16="http://schemas.microsoft.com/office/drawing/2014/main" id="{7E902293-B72D-3BAD-1DBD-F2B27ACB1979}"/>
              </a:ext>
            </a:extLst>
          </p:cNvPr>
          <p:cNvSpPr/>
          <p:nvPr/>
        </p:nvSpPr>
        <p:spPr bwMode="auto">
          <a:xfrm>
            <a:off x="3455631" y="4818797"/>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1" name="Oval 110">
            <a:extLst>
              <a:ext uri="{FF2B5EF4-FFF2-40B4-BE49-F238E27FC236}">
                <a16:creationId xmlns:a16="http://schemas.microsoft.com/office/drawing/2014/main" id="{1FD07895-AD5D-5387-E125-7FA23B51FA25}"/>
              </a:ext>
            </a:extLst>
          </p:cNvPr>
          <p:cNvSpPr/>
          <p:nvPr/>
        </p:nvSpPr>
        <p:spPr bwMode="auto">
          <a:xfrm>
            <a:off x="3694510" y="4326546"/>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2" name="Oval 111">
            <a:extLst>
              <a:ext uri="{FF2B5EF4-FFF2-40B4-BE49-F238E27FC236}">
                <a16:creationId xmlns:a16="http://schemas.microsoft.com/office/drawing/2014/main" id="{E6B951D9-A9FD-D167-DD28-2D38BD4B305A}"/>
              </a:ext>
            </a:extLst>
          </p:cNvPr>
          <p:cNvSpPr/>
          <p:nvPr/>
        </p:nvSpPr>
        <p:spPr bwMode="auto">
          <a:xfrm>
            <a:off x="2666049" y="3822515"/>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3" name="Oval 112">
            <a:extLst>
              <a:ext uri="{FF2B5EF4-FFF2-40B4-BE49-F238E27FC236}">
                <a16:creationId xmlns:a16="http://schemas.microsoft.com/office/drawing/2014/main" id="{9196F61D-3D50-B0D5-E40F-7A7FB6BB0AB5}"/>
              </a:ext>
            </a:extLst>
          </p:cNvPr>
          <p:cNvSpPr/>
          <p:nvPr/>
        </p:nvSpPr>
        <p:spPr bwMode="auto">
          <a:xfrm>
            <a:off x="2915806" y="3973027"/>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4" name="Oval 113">
            <a:extLst>
              <a:ext uri="{FF2B5EF4-FFF2-40B4-BE49-F238E27FC236}">
                <a16:creationId xmlns:a16="http://schemas.microsoft.com/office/drawing/2014/main" id="{D1F45381-CA72-8D9B-50BF-8693213A850D}"/>
              </a:ext>
            </a:extLst>
          </p:cNvPr>
          <p:cNvSpPr/>
          <p:nvPr/>
        </p:nvSpPr>
        <p:spPr bwMode="auto">
          <a:xfrm>
            <a:off x="3438237" y="4135714"/>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5" name="Oval 114">
            <a:extLst>
              <a:ext uri="{FF2B5EF4-FFF2-40B4-BE49-F238E27FC236}">
                <a16:creationId xmlns:a16="http://schemas.microsoft.com/office/drawing/2014/main" id="{212FC2AA-C803-B96C-BC86-21FA4D4E0B05}"/>
              </a:ext>
            </a:extLst>
          </p:cNvPr>
          <p:cNvSpPr/>
          <p:nvPr/>
        </p:nvSpPr>
        <p:spPr bwMode="auto">
          <a:xfrm>
            <a:off x="3590637" y="3673918"/>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6" name="Oval 115">
            <a:extLst>
              <a:ext uri="{FF2B5EF4-FFF2-40B4-BE49-F238E27FC236}">
                <a16:creationId xmlns:a16="http://schemas.microsoft.com/office/drawing/2014/main" id="{E9E9A782-F48D-062F-DA30-6E7C4CD052EB}"/>
              </a:ext>
            </a:extLst>
          </p:cNvPr>
          <p:cNvSpPr/>
          <p:nvPr/>
        </p:nvSpPr>
        <p:spPr bwMode="auto">
          <a:xfrm>
            <a:off x="3022913" y="3051483"/>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7" name="Oval 116">
            <a:extLst>
              <a:ext uri="{FF2B5EF4-FFF2-40B4-BE49-F238E27FC236}">
                <a16:creationId xmlns:a16="http://schemas.microsoft.com/office/drawing/2014/main" id="{710DF570-C7A1-8AD9-BBF9-496C1AEBCF74}"/>
              </a:ext>
            </a:extLst>
          </p:cNvPr>
          <p:cNvSpPr/>
          <p:nvPr/>
        </p:nvSpPr>
        <p:spPr bwMode="auto">
          <a:xfrm>
            <a:off x="3595214" y="3117591"/>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8" name="Oval 117">
            <a:extLst>
              <a:ext uri="{FF2B5EF4-FFF2-40B4-BE49-F238E27FC236}">
                <a16:creationId xmlns:a16="http://schemas.microsoft.com/office/drawing/2014/main" id="{C519DED6-340C-B305-A5F1-848A7C8A2D35}"/>
              </a:ext>
            </a:extLst>
          </p:cNvPr>
          <p:cNvSpPr/>
          <p:nvPr/>
        </p:nvSpPr>
        <p:spPr bwMode="auto">
          <a:xfrm>
            <a:off x="3897816" y="3181101"/>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9" name="Oval 118">
            <a:extLst>
              <a:ext uri="{FF2B5EF4-FFF2-40B4-BE49-F238E27FC236}">
                <a16:creationId xmlns:a16="http://schemas.microsoft.com/office/drawing/2014/main" id="{09A57746-4DF5-A2C1-3E10-245E1EDA7D9B}"/>
              </a:ext>
            </a:extLst>
          </p:cNvPr>
          <p:cNvSpPr/>
          <p:nvPr/>
        </p:nvSpPr>
        <p:spPr bwMode="auto">
          <a:xfrm>
            <a:off x="4394260" y="3333565"/>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0" name="Oval 119">
            <a:extLst>
              <a:ext uri="{FF2B5EF4-FFF2-40B4-BE49-F238E27FC236}">
                <a16:creationId xmlns:a16="http://schemas.microsoft.com/office/drawing/2014/main" id="{D51D3AF4-D1F0-872E-AF1E-82ECAD8C47BF}"/>
              </a:ext>
            </a:extLst>
          </p:cNvPr>
          <p:cNvSpPr/>
          <p:nvPr/>
        </p:nvSpPr>
        <p:spPr bwMode="auto">
          <a:xfrm>
            <a:off x="4319800" y="2485930"/>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1" name="Oval 120">
            <a:extLst>
              <a:ext uri="{FF2B5EF4-FFF2-40B4-BE49-F238E27FC236}">
                <a16:creationId xmlns:a16="http://schemas.microsoft.com/office/drawing/2014/main" id="{21196932-5EB3-3108-B56D-23DA9BFC520C}"/>
              </a:ext>
            </a:extLst>
          </p:cNvPr>
          <p:cNvSpPr/>
          <p:nvPr/>
        </p:nvSpPr>
        <p:spPr bwMode="auto">
          <a:xfrm>
            <a:off x="3399270" y="2262521"/>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2" name="Oval 121">
            <a:extLst>
              <a:ext uri="{FF2B5EF4-FFF2-40B4-BE49-F238E27FC236}">
                <a16:creationId xmlns:a16="http://schemas.microsoft.com/office/drawing/2014/main" id="{F9F5600E-6317-A3E2-F27F-46935E422267}"/>
              </a:ext>
            </a:extLst>
          </p:cNvPr>
          <p:cNvSpPr/>
          <p:nvPr/>
        </p:nvSpPr>
        <p:spPr bwMode="auto">
          <a:xfrm>
            <a:off x="3551670" y="2414921"/>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3" name="Oval 122">
            <a:extLst>
              <a:ext uri="{FF2B5EF4-FFF2-40B4-BE49-F238E27FC236}">
                <a16:creationId xmlns:a16="http://schemas.microsoft.com/office/drawing/2014/main" id="{2B42708F-3312-D361-A074-C15A0295043A}"/>
              </a:ext>
            </a:extLst>
          </p:cNvPr>
          <p:cNvSpPr/>
          <p:nvPr/>
        </p:nvSpPr>
        <p:spPr bwMode="auto">
          <a:xfrm>
            <a:off x="3174341" y="2847243"/>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4" name="Oval 123">
            <a:extLst>
              <a:ext uri="{FF2B5EF4-FFF2-40B4-BE49-F238E27FC236}">
                <a16:creationId xmlns:a16="http://schemas.microsoft.com/office/drawing/2014/main" id="{D290CD21-16C6-0DCC-992D-18D9D3737C7E}"/>
              </a:ext>
            </a:extLst>
          </p:cNvPr>
          <p:cNvSpPr/>
          <p:nvPr/>
        </p:nvSpPr>
        <p:spPr bwMode="auto">
          <a:xfrm>
            <a:off x="1895658" y="3871927"/>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5" name="Oval 124">
            <a:extLst>
              <a:ext uri="{FF2B5EF4-FFF2-40B4-BE49-F238E27FC236}">
                <a16:creationId xmlns:a16="http://schemas.microsoft.com/office/drawing/2014/main" id="{32449EFE-1F2F-D4ED-33B1-BB9C712DC346}"/>
              </a:ext>
            </a:extLst>
          </p:cNvPr>
          <p:cNvSpPr/>
          <p:nvPr/>
        </p:nvSpPr>
        <p:spPr bwMode="auto">
          <a:xfrm>
            <a:off x="1887645" y="4562467"/>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6" name="Oval 125">
            <a:extLst>
              <a:ext uri="{FF2B5EF4-FFF2-40B4-BE49-F238E27FC236}">
                <a16:creationId xmlns:a16="http://schemas.microsoft.com/office/drawing/2014/main" id="{C87D15AB-4144-50E1-9C43-A4534364D085}"/>
              </a:ext>
            </a:extLst>
          </p:cNvPr>
          <p:cNvSpPr/>
          <p:nvPr/>
        </p:nvSpPr>
        <p:spPr bwMode="auto">
          <a:xfrm>
            <a:off x="3758275" y="4575378"/>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7" name="Oval 126">
            <a:extLst>
              <a:ext uri="{FF2B5EF4-FFF2-40B4-BE49-F238E27FC236}">
                <a16:creationId xmlns:a16="http://schemas.microsoft.com/office/drawing/2014/main" id="{67F0F092-3D1C-FED7-DE56-D341B9613461}"/>
              </a:ext>
            </a:extLst>
          </p:cNvPr>
          <p:cNvSpPr/>
          <p:nvPr/>
        </p:nvSpPr>
        <p:spPr bwMode="auto">
          <a:xfrm>
            <a:off x="4074309" y="2661802"/>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8" name="Oval 127">
            <a:extLst>
              <a:ext uri="{FF2B5EF4-FFF2-40B4-BE49-F238E27FC236}">
                <a16:creationId xmlns:a16="http://schemas.microsoft.com/office/drawing/2014/main" id="{FFA96895-0D47-B4F8-2D73-D91E903E3E53}"/>
              </a:ext>
            </a:extLst>
          </p:cNvPr>
          <p:cNvSpPr/>
          <p:nvPr/>
        </p:nvSpPr>
        <p:spPr bwMode="auto">
          <a:xfrm>
            <a:off x="4128917" y="2319435"/>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9" name="Oval 128">
            <a:extLst>
              <a:ext uri="{FF2B5EF4-FFF2-40B4-BE49-F238E27FC236}">
                <a16:creationId xmlns:a16="http://schemas.microsoft.com/office/drawing/2014/main" id="{74CA5D74-A572-9391-B665-37578B826035}"/>
              </a:ext>
            </a:extLst>
          </p:cNvPr>
          <p:cNvSpPr/>
          <p:nvPr/>
        </p:nvSpPr>
        <p:spPr bwMode="auto">
          <a:xfrm>
            <a:off x="2752048" y="2299579"/>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0" name="Oval 129">
            <a:extLst>
              <a:ext uri="{FF2B5EF4-FFF2-40B4-BE49-F238E27FC236}">
                <a16:creationId xmlns:a16="http://schemas.microsoft.com/office/drawing/2014/main" id="{7E06D925-B846-4924-B921-B84C4AF1D011}"/>
              </a:ext>
            </a:extLst>
          </p:cNvPr>
          <p:cNvSpPr/>
          <p:nvPr/>
        </p:nvSpPr>
        <p:spPr bwMode="auto">
          <a:xfrm>
            <a:off x="2442287" y="2808969"/>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1" name="Oval 130">
            <a:extLst>
              <a:ext uri="{FF2B5EF4-FFF2-40B4-BE49-F238E27FC236}">
                <a16:creationId xmlns:a16="http://schemas.microsoft.com/office/drawing/2014/main" id="{376C0D18-0327-6F6A-3525-B3EB809C7D32}"/>
              </a:ext>
            </a:extLst>
          </p:cNvPr>
          <p:cNvSpPr/>
          <p:nvPr/>
        </p:nvSpPr>
        <p:spPr bwMode="auto">
          <a:xfrm>
            <a:off x="2745505" y="3079714"/>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2" name="Oval 131">
            <a:extLst>
              <a:ext uri="{FF2B5EF4-FFF2-40B4-BE49-F238E27FC236}">
                <a16:creationId xmlns:a16="http://schemas.microsoft.com/office/drawing/2014/main" id="{22AF8877-3651-80BB-7C63-3FEB1E6B6469}"/>
              </a:ext>
            </a:extLst>
          </p:cNvPr>
          <p:cNvSpPr/>
          <p:nvPr/>
        </p:nvSpPr>
        <p:spPr bwMode="auto">
          <a:xfrm>
            <a:off x="3941722" y="3638692"/>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3" name="Oval 132">
            <a:extLst>
              <a:ext uri="{FF2B5EF4-FFF2-40B4-BE49-F238E27FC236}">
                <a16:creationId xmlns:a16="http://schemas.microsoft.com/office/drawing/2014/main" id="{C3AC9EE4-4A5C-C6A5-13B4-A0DB9AF21591}"/>
              </a:ext>
            </a:extLst>
          </p:cNvPr>
          <p:cNvSpPr/>
          <p:nvPr/>
        </p:nvSpPr>
        <p:spPr bwMode="auto">
          <a:xfrm>
            <a:off x="984730" y="4693965"/>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4" name="Oval 133">
            <a:extLst>
              <a:ext uri="{FF2B5EF4-FFF2-40B4-BE49-F238E27FC236}">
                <a16:creationId xmlns:a16="http://schemas.microsoft.com/office/drawing/2014/main" id="{DB22B96A-BBC4-8693-8930-DE41722B4A5A}"/>
              </a:ext>
            </a:extLst>
          </p:cNvPr>
          <p:cNvSpPr/>
          <p:nvPr/>
        </p:nvSpPr>
        <p:spPr bwMode="auto">
          <a:xfrm>
            <a:off x="1646157" y="4932643"/>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5" name="Oval 134">
            <a:extLst>
              <a:ext uri="{FF2B5EF4-FFF2-40B4-BE49-F238E27FC236}">
                <a16:creationId xmlns:a16="http://schemas.microsoft.com/office/drawing/2014/main" id="{66387C55-7FFE-0A0D-F6DF-F286F7F7C0C2}"/>
              </a:ext>
            </a:extLst>
          </p:cNvPr>
          <p:cNvSpPr/>
          <p:nvPr/>
        </p:nvSpPr>
        <p:spPr bwMode="auto">
          <a:xfrm>
            <a:off x="3798616" y="5081081"/>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6" name="Oval 135">
            <a:extLst>
              <a:ext uri="{FF2B5EF4-FFF2-40B4-BE49-F238E27FC236}">
                <a16:creationId xmlns:a16="http://schemas.microsoft.com/office/drawing/2014/main" id="{0B0E9B08-5684-718B-F80E-5D18CC69EC04}"/>
              </a:ext>
            </a:extLst>
          </p:cNvPr>
          <p:cNvSpPr/>
          <p:nvPr/>
        </p:nvSpPr>
        <p:spPr bwMode="auto">
          <a:xfrm>
            <a:off x="4420641" y="4693965"/>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7" name="Oval 136">
            <a:extLst>
              <a:ext uri="{FF2B5EF4-FFF2-40B4-BE49-F238E27FC236}">
                <a16:creationId xmlns:a16="http://schemas.microsoft.com/office/drawing/2014/main" id="{D589DD65-4490-25D9-51D5-4A79ADD9AB97}"/>
              </a:ext>
            </a:extLst>
          </p:cNvPr>
          <p:cNvSpPr/>
          <p:nvPr/>
        </p:nvSpPr>
        <p:spPr bwMode="auto">
          <a:xfrm>
            <a:off x="4842231" y="4554953"/>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8" name="Oval 137">
            <a:extLst>
              <a:ext uri="{FF2B5EF4-FFF2-40B4-BE49-F238E27FC236}">
                <a16:creationId xmlns:a16="http://schemas.microsoft.com/office/drawing/2014/main" id="{6CAF847A-BB5D-7DC6-9B0C-F861EAF95F6C}"/>
              </a:ext>
            </a:extLst>
          </p:cNvPr>
          <p:cNvSpPr/>
          <p:nvPr/>
        </p:nvSpPr>
        <p:spPr bwMode="auto">
          <a:xfrm>
            <a:off x="4703427" y="3803543"/>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9" name="Oval 138">
            <a:extLst>
              <a:ext uri="{FF2B5EF4-FFF2-40B4-BE49-F238E27FC236}">
                <a16:creationId xmlns:a16="http://schemas.microsoft.com/office/drawing/2014/main" id="{04860F71-2D84-E2B6-EBC6-CBDFB306ED65}"/>
              </a:ext>
            </a:extLst>
          </p:cNvPr>
          <p:cNvSpPr/>
          <p:nvPr/>
        </p:nvSpPr>
        <p:spPr bwMode="auto">
          <a:xfrm>
            <a:off x="4726043" y="2880873"/>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0" name="Oval 139">
            <a:extLst>
              <a:ext uri="{FF2B5EF4-FFF2-40B4-BE49-F238E27FC236}">
                <a16:creationId xmlns:a16="http://schemas.microsoft.com/office/drawing/2014/main" id="{091366FB-6474-D703-6390-E8E4E9CFE7A7}"/>
              </a:ext>
            </a:extLst>
          </p:cNvPr>
          <p:cNvSpPr/>
          <p:nvPr/>
        </p:nvSpPr>
        <p:spPr bwMode="auto">
          <a:xfrm>
            <a:off x="4674402" y="2700099"/>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1" name="Oval 140">
            <a:extLst>
              <a:ext uri="{FF2B5EF4-FFF2-40B4-BE49-F238E27FC236}">
                <a16:creationId xmlns:a16="http://schemas.microsoft.com/office/drawing/2014/main" id="{6E3A2150-CE87-BA0E-7F27-C94158D22CBA}"/>
              </a:ext>
            </a:extLst>
          </p:cNvPr>
          <p:cNvSpPr/>
          <p:nvPr/>
        </p:nvSpPr>
        <p:spPr bwMode="auto">
          <a:xfrm>
            <a:off x="3406920" y="3132017"/>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2" name="Oval 141">
            <a:extLst>
              <a:ext uri="{FF2B5EF4-FFF2-40B4-BE49-F238E27FC236}">
                <a16:creationId xmlns:a16="http://schemas.microsoft.com/office/drawing/2014/main" id="{C4CF0B09-9575-28F6-E843-285AC8FD74F9}"/>
              </a:ext>
            </a:extLst>
          </p:cNvPr>
          <p:cNvSpPr/>
          <p:nvPr/>
        </p:nvSpPr>
        <p:spPr bwMode="auto">
          <a:xfrm>
            <a:off x="1063682" y="3456432"/>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3" name="Oval 142">
            <a:extLst>
              <a:ext uri="{FF2B5EF4-FFF2-40B4-BE49-F238E27FC236}">
                <a16:creationId xmlns:a16="http://schemas.microsoft.com/office/drawing/2014/main" id="{39B8776B-C385-1AE3-4406-137FA2FAA331}"/>
              </a:ext>
            </a:extLst>
          </p:cNvPr>
          <p:cNvSpPr/>
          <p:nvPr/>
        </p:nvSpPr>
        <p:spPr bwMode="auto">
          <a:xfrm>
            <a:off x="1374474" y="2274656"/>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4" name="Oval 143">
            <a:extLst>
              <a:ext uri="{FF2B5EF4-FFF2-40B4-BE49-F238E27FC236}">
                <a16:creationId xmlns:a16="http://schemas.microsoft.com/office/drawing/2014/main" id="{312A2827-6D8F-340C-4C26-3FA85E111511}"/>
              </a:ext>
            </a:extLst>
          </p:cNvPr>
          <p:cNvSpPr/>
          <p:nvPr/>
        </p:nvSpPr>
        <p:spPr bwMode="auto">
          <a:xfrm>
            <a:off x="2776226" y="2016351"/>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5" name="Oval 144">
            <a:extLst>
              <a:ext uri="{FF2B5EF4-FFF2-40B4-BE49-F238E27FC236}">
                <a16:creationId xmlns:a16="http://schemas.microsoft.com/office/drawing/2014/main" id="{F6A363B2-7772-38B3-8929-0D2673BCBE36}"/>
              </a:ext>
            </a:extLst>
          </p:cNvPr>
          <p:cNvSpPr/>
          <p:nvPr/>
        </p:nvSpPr>
        <p:spPr bwMode="auto">
          <a:xfrm>
            <a:off x="2928091" y="2761482"/>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6" name="Oval 145">
            <a:extLst>
              <a:ext uri="{FF2B5EF4-FFF2-40B4-BE49-F238E27FC236}">
                <a16:creationId xmlns:a16="http://schemas.microsoft.com/office/drawing/2014/main" id="{5DDA6922-9055-3635-87B5-92506C265ED2}"/>
              </a:ext>
            </a:extLst>
          </p:cNvPr>
          <p:cNvSpPr/>
          <p:nvPr/>
        </p:nvSpPr>
        <p:spPr bwMode="auto">
          <a:xfrm>
            <a:off x="3349730" y="2633324"/>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7" name="Oval 146">
            <a:extLst>
              <a:ext uri="{FF2B5EF4-FFF2-40B4-BE49-F238E27FC236}">
                <a16:creationId xmlns:a16="http://schemas.microsoft.com/office/drawing/2014/main" id="{5018F48C-59FF-7642-A160-F1333778C7E0}"/>
              </a:ext>
            </a:extLst>
          </p:cNvPr>
          <p:cNvSpPr/>
          <p:nvPr/>
        </p:nvSpPr>
        <p:spPr bwMode="auto">
          <a:xfrm>
            <a:off x="3072443" y="3688566"/>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8" name="Oval 147">
            <a:extLst>
              <a:ext uri="{FF2B5EF4-FFF2-40B4-BE49-F238E27FC236}">
                <a16:creationId xmlns:a16="http://schemas.microsoft.com/office/drawing/2014/main" id="{C26262F2-CC56-3602-6F61-0A3ADB1E9031}"/>
              </a:ext>
            </a:extLst>
          </p:cNvPr>
          <p:cNvSpPr/>
          <p:nvPr/>
        </p:nvSpPr>
        <p:spPr bwMode="auto">
          <a:xfrm>
            <a:off x="3643850" y="3863191"/>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9" name="Oval 148">
            <a:extLst>
              <a:ext uri="{FF2B5EF4-FFF2-40B4-BE49-F238E27FC236}">
                <a16:creationId xmlns:a16="http://schemas.microsoft.com/office/drawing/2014/main" id="{96DADB3B-5216-11FA-FD7C-02F2FACA0682}"/>
              </a:ext>
            </a:extLst>
          </p:cNvPr>
          <p:cNvSpPr/>
          <p:nvPr/>
        </p:nvSpPr>
        <p:spPr bwMode="auto">
          <a:xfrm>
            <a:off x="3935293" y="4112623"/>
            <a:ext cx="152400" cy="149007"/>
          </a:xfrm>
          <a:prstGeom prst="ellipse">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688177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29217" y="1420717"/>
            <a:ext cx="10639392" cy="4960611"/>
          </a:xfrm>
        </p:spPr>
        <p:txBody>
          <a:bodyPr/>
          <a:lstStyle/>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dirty="0"/>
              <a:t>January 2024</a:t>
            </a:r>
            <a:endParaRPr lang="en-GB" dirty="0"/>
          </a:p>
        </p:txBody>
      </p:sp>
      <p:sp>
        <p:nvSpPr>
          <p:cNvPr id="8" name="Footer Placeholder 4">
            <a:extLst>
              <a:ext uri="{FF2B5EF4-FFF2-40B4-BE49-F238E27FC236}">
                <a16:creationId xmlns:a16="http://schemas.microsoft.com/office/drawing/2014/main" id="{049AE74F-D2FD-1142-C084-1363396863A7}"/>
              </a:ext>
            </a:extLst>
          </p:cNvPr>
          <p:cNvSpPr>
            <a:spLocks noGrp="1"/>
          </p:cNvSpPr>
          <p:nvPr>
            <p:ph type="ftr" idx="14"/>
          </p:nvPr>
        </p:nvSpPr>
        <p:spPr>
          <a:xfrm>
            <a:off x="7143757" y="6475414"/>
            <a:ext cx="4246027" cy="180975"/>
          </a:xfrm>
        </p:spPr>
        <p:txBody>
          <a:bodyPr/>
          <a:lstStyle/>
          <a:p>
            <a:r>
              <a:rPr lang="en-GB" dirty="0"/>
              <a:t>Salvatore Talarico (Sony), et al.</a:t>
            </a:r>
          </a:p>
        </p:txBody>
      </p:sp>
      <p:sp>
        <p:nvSpPr>
          <p:cNvPr id="14" name="Title 1">
            <a:extLst>
              <a:ext uri="{FF2B5EF4-FFF2-40B4-BE49-F238E27FC236}">
                <a16:creationId xmlns:a16="http://schemas.microsoft.com/office/drawing/2014/main" id="{C5FB7317-5802-A75A-E847-B826E9129BA4}"/>
              </a:ext>
            </a:extLst>
          </p:cNvPr>
          <p:cNvSpPr>
            <a:spLocks noGrp="1"/>
          </p:cNvSpPr>
          <p:nvPr>
            <p:ph type="title"/>
          </p:nvPr>
        </p:nvSpPr>
        <p:spPr>
          <a:xfrm>
            <a:off x="914401" y="685801"/>
            <a:ext cx="10361084" cy="1065213"/>
          </a:xfrm>
        </p:spPr>
        <p:txBody>
          <a:bodyPr/>
          <a:lstStyle/>
          <a:p>
            <a:r>
              <a:rPr lang="en-US" dirty="0"/>
              <a:t>eHCCA vs EDCA – Simulations Parameters (2/2)</a:t>
            </a:r>
          </a:p>
        </p:txBody>
      </p:sp>
      <p:grpSp>
        <p:nvGrpSpPr>
          <p:cNvPr id="24" name="Group 23">
            <a:extLst>
              <a:ext uri="{FF2B5EF4-FFF2-40B4-BE49-F238E27FC236}">
                <a16:creationId xmlns:a16="http://schemas.microsoft.com/office/drawing/2014/main" id="{358C13F7-4A80-36B7-45E4-04671AB37113}"/>
              </a:ext>
            </a:extLst>
          </p:cNvPr>
          <p:cNvGrpSpPr/>
          <p:nvPr/>
        </p:nvGrpSpPr>
        <p:grpSpPr>
          <a:xfrm>
            <a:off x="1143000" y="1925499"/>
            <a:ext cx="9148236" cy="560431"/>
            <a:chOff x="929217" y="1878138"/>
            <a:chExt cx="9148236" cy="304800"/>
          </a:xfrm>
        </p:grpSpPr>
        <p:grpSp>
          <p:nvGrpSpPr>
            <p:cNvPr id="19" name="Group 18">
              <a:extLst>
                <a:ext uri="{FF2B5EF4-FFF2-40B4-BE49-F238E27FC236}">
                  <a16:creationId xmlns:a16="http://schemas.microsoft.com/office/drawing/2014/main" id="{5859393E-8AA3-CFBB-1A98-BDC74D4BF6F3}"/>
                </a:ext>
              </a:extLst>
            </p:cNvPr>
            <p:cNvGrpSpPr/>
            <p:nvPr/>
          </p:nvGrpSpPr>
          <p:grpSpPr>
            <a:xfrm>
              <a:off x="929217" y="1878138"/>
              <a:ext cx="4574118" cy="304800"/>
              <a:chOff x="1219200" y="1981200"/>
              <a:chExt cx="4574118" cy="504730"/>
            </a:xfrm>
          </p:grpSpPr>
          <p:sp>
            <p:nvSpPr>
              <p:cNvPr id="15" name="Rectangle 14">
                <a:extLst>
                  <a:ext uri="{FF2B5EF4-FFF2-40B4-BE49-F238E27FC236}">
                    <a16:creationId xmlns:a16="http://schemas.microsoft.com/office/drawing/2014/main" id="{6B425C0D-508C-5086-C043-8A2AFB8195F8}"/>
                  </a:ext>
                </a:extLst>
              </p:cNvPr>
              <p:cNvSpPr/>
              <p:nvPr/>
            </p:nvSpPr>
            <p:spPr bwMode="auto">
              <a:xfrm>
                <a:off x="1219200" y="1981200"/>
                <a:ext cx="228600" cy="504730"/>
              </a:xfrm>
              <a:prstGeom prst="rect">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AD9B705B-C46A-D503-5707-39016224159C}"/>
                  </a:ext>
                </a:extLst>
              </p:cNvPr>
              <p:cNvSpPr/>
              <p:nvPr/>
            </p:nvSpPr>
            <p:spPr bwMode="auto">
              <a:xfrm>
                <a:off x="1447800" y="1981200"/>
                <a:ext cx="3795184" cy="504730"/>
              </a:xfrm>
              <a:prstGeom prst="rect">
                <a:avLst/>
              </a:prstGeom>
              <a:pattFill prst="smCheck">
                <a:fgClr>
                  <a:schemeClr val="accent1"/>
                </a:fgClr>
                <a:bgClr>
                  <a:schemeClr val="bg1"/>
                </a:bgClr>
              </a:patt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DB853C18-6AB8-2FAF-46FC-6233D7937458}"/>
                  </a:ext>
                </a:extLst>
              </p:cNvPr>
              <p:cNvSpPr/>
              <p:nvPr/>
            </p:nvSpPr>
            <p:spPr bwMode="auto">
              <a:xfrm>
                <a:off x="5242984" y="1981200"/>
                <a:ext cx="550334" cy="50473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20" name="Group 19">
              <a:extLst>
                <a:ext uri="{FF2B5EF4-FFF2-40B4-BE49-F238E27FC236}">
                  <a16:creationId xmlns:a16="http://schemas.microsoft.com/office/drawing/2014/main" id="{A1446ECB-4DC5-9F7E-8A24-CAAD7A5092EE}"/>
                </a:ext>
              </a:extLst>
            </p:cNvPr>
            <p:cNvGrpSpPr/>
            <p:nvPr/>
          </p:nvGrpSpPr>
          <p:grpSpPr>
            <a:xfrm>
              <a:off x="5503335" y="1878138"/>
              <a:ext cx="4574118" cy="304800"/>
              <a:chOff x="1219200" y="1981200"/>
              <a:chExt cx="4574118" cy="504730"/>
            </a:xfrm>
          </p:grpSpPr>
          <p:sp>
            <p:nvSpPr>
              <p:cNvPr id="21" name="Rectangle 20">
                <a:extLst>
                  <a:ext uri="{FF2B5EF4-FFF2-40B4-BE49-F238E27FC236}">
                    <a16:creationId xmlns:a16="http://schemas.microsoft.com/office/drawing/2014/main" id="{86235E3D-94DC-43EF-902E-E8E5423EF2D4}"/>
                  </a:ext>
                </a:extLst>
              </p:cNvPr>
              <p:cNvSpPr/>
              <p:nvPr/>
            </p:nvSpPr>
            <p:spPr bwMode="auto">
              <a:xfrm>
                <a:off x="1219200" y="1981200"/>
                <a:ext cx="228600" cy="504730"/>
              </a:xfrm>
              <a:prstGeom prst="rect">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30D9A3B2-AC54-6EA1-FEF7-BF200C982A32}"/>
                  </a:ext>
                </a:extLst>
              </p:cNvPr>
              <p:cNvSpPr/>
              <p:nvPr/>
            </p:nvSpPr>
            <p:spPr bwMode="auto">
              <a:xfrm>
                <a:off x="1447800" y="1981200"/>
                <a:ext cx="3795184" cy="504730"/>
              </a:xfrm>
              <a:prstGeom prst="rect">
                <a:avLst/>
              </a:prstGeom>
              <a:pattFill prst="smCheck">
                <a:fgClr>
                  <a:schemeClr val="accent1"/>
                </a:fgClr>
                <a:bgClr>
                  <a:schemeClr val="bg1"/>
                </a:bgClr>
              </a:patt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C070F621-E6F0-B288-1ADD-312C26109752}"/>
                  </a:ext>
                </a:extLst>
              </p:cNvPr>
              <p:cNvSpPr/>
              <p:nvPr/>
            </p:nvSpPr>
            <p:spPr bwMode="auto">
              <a:xfrm>
                <a:off x="5242984" y="1981200"/>
                <a:ext cx="550334" cy="50473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sp>
        <p:nvSpPr>
          <p:cNvPr id="25" name="TextBox 24">
            <a:extLst>
              <a:ext uri="{FF2B5EF4-FFF2-40B4-BE49-F238E27FC236}">
                <a16:creationId xmlns:a16="http://schemas.microsoft.com/office/drawing/2014/main" id="{25322EBA-CE28-ECDF-7F54-F0BC062C6096}"/>
              </a:ext>
            </a:extLst>
          </p:cNvPr>
          <p:cNvSpPr txBox="1"/>
          <p:nvPr/>
        </p:nvSpPr>
        <p:spPr>
          <a:xfrm rot="16200000">
            <a:off x="1007071" y="2079249"/>
            <a:ext cx="500458" cy="276999"/>
          </a:xfrm>
          <a:prstGeom prst="rect">
            <a:avLst/>
          </a:prstGeom>
          <a:noFill/>
        </p:spPr>
        <p:txBody>
          <a:bodyPr wrap="none" rtlCol="0">
            <a:spAutoFit/>
          </a:bodyPr>
          <a:lstStyle/>
          <a:p>
            <a:r>
              <a:rPr lang="en-US" sz="1200" dirty="0">
                <a:solidFill>
                  <a:schemeClr val="tx1"/>
                </a:solidFill>
              </a:rPr>
              <a:t>CCA</a:t>
            </a:r>
          </a:p>
        </p:txBody>
      </p:sp>
      <p:sp>
        <p:nvSpPr>
          <p:cNvPr id="26" name="TextBox 25">
            <a:extLst>
              <a:ext uri="{FF2B5EF4-FFF2-40B4-BE49-F238E27FC236}">
                <a16:creationId xmlns:a16="http://schemas.microsoft.com/office/drawing/2014/main" id="{0D8EC1D7-0426-522E-C7EA-D1E9229081B3}"/>
              </a:ext>
            </a:extLst>
          </p:cNvPr>
          <p:cNvSpPr txBox="1"/>
          <p:nvPr/>
        </p:nvSpPr>
        <p:spPr>
          <a:xfrm>
            <a:off x="2979230" y="2057724"/>
            <a:ext cx="551754" cy="276999"/>
          </a:xfrm>
          <a:prstGeom prst="rect">
            <a:avLst/>
          </a:prstGeom>
          <a:noFill/>
        </p:spPr>
        <p:txBody>
          <a:bodyPr wrap="none" rtlCol="0">
            <a:spAutoFit/>
          </a:bodyPr>
          <a:lstStyle/>
          <a:p>
            <a:r>
              <a:rPr lang="en-US" sz="1200" dirty="0" err="1">
                <a:solidFill>
                  <a:schemeClr val="tx1"/>
                </a:solidFill>
              </a:rPr>
              <a:t>TxOP</a:t>
            </a:r>
            <a:endParaRPr lang="en-US" sz="1200" dirty="0">
              <a:solidFill>
                <a:schemeClr val="tx1"/>
              </a:solidFill>
            </a:endParaRPr>
          </a:p>
        </p:txBody>
      </p:sp>
      <p:sp>
        <p:nvSpPr>
          <p:cNvPr id="27" name="TextBox 26">
            <a:extLst>
              <a:ext uri="{FF2B5EF4-FFF2-40B4-BE49-F238E27FC236}">
                <a16:creationId xmlns:a16="http://schemas.microsoft.com/office/drawing/2014/main" id="{97091EA5-8BA3-2B75-B4EB-9811C4079FB2}"/>
              </a:ext>
            </a:extLst>
          </p:cNvPr>
          <p:cNvSpPr txBox="1"/>
          <p:nvPr/>
        </p:nvSpPr>
        <p:spPr>
          <a:xfrm>
            <a:off x="7579533" y="2077899"/>
            <a:ext cx="551754" cy="276999"/>
          </a:xfrm>
          <a:prstGeom prst="rect">
            <a:avLst/>
          </a:prstGeom>
          <a:noFill/>
        </p:spPr>
        <p:txBody>
          <a:bodyPr wrap="none" rtlCol="0">
            <a:spAutoFit/>
          </a:bodyPr>
          <a:lstStyle/>
          <a:p>
            <a:r>
              <a:rPr lang="en-US" sz="1200" dirty="0" err="1">
                <a:solidFill>
                  <a:schemeClr val="tx1"/>
                </a:solidFill>
              </a:rPr>
              <a:t>TxOP</a:t>
            </a:r>
            <a:endParaRPr lang="en-US" sz="1200" dirty="0">
              <a:solidFill>
                <a:schemeClr val="tx1"/>
              </a:solidFill>
            </a:endParaRPr>
          </a:p>
        </p:txBody>
      </p:sp>
      <p:sp>
        <p:nvSpPr>
          <p:cNvPr id="28" name="TextBox 27">
            <a:extLst>
              <a:ext uri="{FF2B5EF4-FFF2-40B4-BE49-F238E27FC236}">
                <a16:creationId xmlns:a16="http://schemas.microsoft.com/office/drawing/2014/main" id="{F5F6E143-D028-F84B-7B72-ADE19C4FF64A}"/>
              </a:ext>
            </a:extLst>
          </p:cNvPr>
          <p:cNvSpPr txBox="1"/>
          <p:nvPr/>
        </p:nvSpPr>
        <p:spPr>
          <a:xfrm rot="16200000">
            <a:off x="5581189" y="2057724"/>
            <a:ext cx="500458" cy="276999"/>
          </a:xfrm>
          <a:prstGeom prst="rect">
            <a:avLst/>
          </a:prstGeom>
          <a:noFill/>
        </p:spPr>
        <p:txBody>
          <a:bodyPr wrap="none" rtlCol="0">
            <a:spAutoFit/>
          </a:bodyPr>
          <a:lstStyle/>
          <a:p>
            <a:r>
              <a:rPr lang="en-US" sz="1200" dirty="0">
                <a:solidFill>
                  <a:schemeClr val="tx1"/>
                </a:solidFill>
              </a:rPr>
              <a:t>CCA</a:t>
            </a:r>
          </a:p>
        </p:txBody>
      </p:sp>
      <p:sp>
        <p:nvSpPr>
          <p:cNvPr id="29" name="TextBox 28">
            <a:extLst>
              <a:ext uri="{FF2B5EF4-FFF2-40B4-BE49-F238E27FC236}">
                <a16:creationId xmlns:a16="http://schemas.microsoft.com/office/drawing/2014/main" id="{B74C8282-D64B-0457-6761-A275440BF97A}"/>
              </a:ext>
            </a:extLst>
          </p:cNvPr>
          <p:cNvSpPr txBox="1"/>
          <p:nvPr/>
        </p:nvSpPr>
        <p:spPr>
          <a:xfrm>
            <a:off x="5177221" y="2089132"/>
            <a:ext cx="543739" cy="276999"/>
          </a:xfrm>
          <a:prstGeom prst="rect">
            <a:avLst/>
          </a:prstGeom>
          <a:noFill/>
        </p:spPr>
        <p:txBody>
          <a:bodyPr wrap="none" rtlCol="0">
            <a:spAutoFit/>
          </a:bodyPr>
          <a:lstStyle/>
          <a:p>
            <a:r>
              <a:rPr lang="en-US" sz="1200" dirty="0">
                <a:solidFill>
                  <a:schemeClr val="tx1"/>
                </a:solidFill>
              </a:rPr>
              <a:t>Pause</a:t>
            </a:r>
          </a:p>
        </p:txBody>
      </p:sp>
      <p:sp>
        <p:nvSpPr>
          <p:cNvPr id="30" name="TextBox 29">
            <a:extLst>
              <a:ext uri="{FF2B5EF4-FFF2-40B4-BE49-F238E27FC236}">
                <a16:creationId xmlns:a16="http://schemas.microsoft.com/office/drawing/2014/main" id="{1760B86F-34D8-BE9C-4B4C-1F553AEE9276}"/>
              </a:ext>
            </a:extLst>
          </p:cNvPr>
          <p:cNvSpPr txBox="1"/>
          <p:nvPr/>
        </p:nvSpPr>
        <p:spPr>
          <a:xfrm>
            <a:off x="9760520" y="2092426"/>
            <a:ext cx="543739" cy="276999"/>
          </a:xfrm>
          <a:prstGeom prst="rect">
            <a:avLst/>
          </a:prstGeom>
          <a:noFill/>
        </p:spPr>
        <p:txBody>
          <a:bodyPr wrap="none" rtlCol="0">
            <a:spAutoFit/>
          </a:bodyPr>
          <a:lstStyle/>
          <a:p>
            <a:r>
              <a:rPr lang="en-US" sz="1200" dirty="0">
                <a:solidFill>
                  <a:schemeClr val="tx1"/>
                </a:solidFill>
              </a:rPr>
              <a:t>Pause</a:t>
            </a:r>
          </a:p>
        </p:txBody>
      </p:sp>
      <p:sp>
        <p:nvSpPr>
          <p:cNvPr id="101" name="Rectangle 100">
            <a:extLst>
              <a:ext uri="{FF2B5EF4-FFF2-40B4-BE49-F238E27FC236}">
                <a16:creationId xmlns:a16="http://schemas.microsoft.com/office/drawing/2014/main" id="{3CD8FEBE-0CA3-D60D-39B5-A85AD31A78CA}"/>
              </a:ext>
            </a:extLst>
          </p:cNvPr>
          <p:cNvSpPr/>
          <p:nvPr/>
        </p:nvSpPr>
        <p:spPr bwMode="auto">
          <a:xfrm>
            <a:off x="1145689" y="2999048"/>
            <a:ext cx="228600" cy="560431"/>
          </a:xfrm>
          <a:prstGeom prst="rect">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2" name="Rectangle 101">
            <a:extLst>
              <a:ext uri="{FF2B5EF4-FFF2-40B4-BE49-F238E27FC236}">
                <a16:creationId xmlns:a16="http://schemas.microsoft.com/office/drawing/2014/main" id="{8146A49C-4848-AF31-699F-4677FCFC9A09}"/>
              </a:ext>
            </a:extLst>
          </p:cNvPr>
          <p:cNvSpPr/>
          <p:nvPr/>
        </p:nvSpPr>
        <p:spPr bwMode="auto">
          <a:xfrm>
            <a:off x="2993195" y="2999048"/>
            <a:ext cx="3358111" cy="560431"/>
          </a:xfrm>
          <a:prstGeom prst="rect">
            <a:avLst/>
          </a:prstGeom>
          <a:pattFill prst="smCheck">
            <a:fgClr>
              <a:schemeClr val="accent1"/>
            </a:fgClr>
            <a:bgClr>
              <a:schemeClr val="bg1"/>
            </a:bgClr>
          </a:patt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104" name="TextBox 103">
            <a:extLst>
              <a:ext uri="{FF2B5EF4-FFF2-40B4-BE49-F238E27FC236}">
                <a16:creationId xmlns:a16="http://schemas.microsoft.com/office/drawing/2014/main" id="{DE0B4F2C-CBDE-4A43-F736-70924449DD67}"/>
              </a:ext>
            </a:extLst>
          </p:cNvPr>
          <p:cNvSpPr txBox="1"/>
          <p:nvPr/>
        </p:nvSpPr>
        <p:spPr>
          <a:xfrm rot="16200000">
            <a:off x="1009760" y="3110778"/>
            <a:ext cx="500458" cy="276999"/>
          </a:xfrm>
          <a:prstGeom prst="rect">
            <a:avLst/>
          </a:prstGeom>
          <a:noFill/>
        </p:spPr>
        <p:txBody>
          <a:bodyPr wrap="none" rtlCol="0">
            <a:spAutoFit/>
          </a:bodyPr>
          <a:lstStyle/>
          <a:p>
            <a:r>
              <a:rPr lang="en-US" sz="1200" dirty="0">
                <a:solidFill>
                  <a:schemeClr val="tx1"/>
                </a:solidFill>
              </a:rPr>
              <a:t>CCA</a:t>
            </a:r>
          </a:p>
        </p:txBody>
      </p:sp>
      <p:sp>
        <p:nvSpPr>
          <p:cNvPr id="105" name="TextBox 104">
            <a:extLst>
              <a:ext uri="{FF2B5EF4-FFF2-40B4-BE49-F238E27FC236}">
                <a16:creationId xmlns:a16="http://schemas.microsoft.com/office/drawing/2014/main" id="{D7642D23-EA8B-970F-22B4-BA033639F3DF}"/>
              </a:ext>
            </a:extLst>
          </p:cNvPr>
          <p:cNvSpPr txBox="1"/>
          <p:nvPr/>
        </p:nvSpPr>
        <p:spPr>
          <a:xfrm>
            <a:off x="4461222" y="3129602"/>
            <a:ext cx="551754" cy="276999"/>
          </a:xfrm>
          <a:prstGeom prst="rect">
            <a:avLst/>
          </a:prstGeom>
          <a:noFill/>
        </p:spPr>
        <p:txBody>
          <a:bodyPr wrap="none" rtlCol="0">
            <a:spAutoFit/>
          </a:bodyPr>
          <a:lstStyle/>
          <a:p>
            <a:r>
              <a:rPr lang="en-US" sz="1200" dirty="0" err="1">
                <a:solidFill>
                  <a:schemeClr val="tx1"/>
                </a:solidFill>
              </a:rPr>
              <a:t>TxOP</a:t>
            </a:r>
            <a:endParaRPr lang="en-US" sz="1200" dirty="0">
              <a:solidFill>
                <a:schemeClr val="tx1"/>
              </a:solidFill>
            </a:endParaRPr>
          </a:p>
        </p:txBody>
      </p:sp>
      <p:sp>
        <p:nvSpPr>
          <p:cNvPr id="111" name="Rectangle 110">
            <a:extLst>
              <a:ext uri="{FF2B5EF4-FFF2-40B4-BE49-F238E27FC236}">
                <a16:creationId xmlns:a16="http://schemas.microsoft.com/office/drawing/2014/main" id="{819B88F1-3C97-5E77-CA90-2932A461F8C5}"/>
              </a:ext>
            </a:extLst>
          </p:cNvPr>
          <p:cNvSpPr/>
          <p:nvPr/>
        </p:nvSpPr>
        <p:spPr bwMode="auto">
          <a:xfrm>
            <a:off x="1358725" y="2999048"/>
            <a:ext cx="228600" cy="560431"/>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2" name="TextBox 111">
            <a:extLst>
              <a:ext uri="{FF2B5EF4-FFF2-40B4-BE49-F238E27FC236}">
                <a16:creationId xmlns:a16="http://schemas.microsoft.com/office/drawing/2014/main" id="{55D84347-20C6-903A-DEFE-79522A10F9FF}"/>
              </a:ext>
            </a:extLst>
          </p:cNvPr>
          <p:cNvSpPr txBox="1"/>
          <p:nvPr/>
        </p:nvSpPr>
        <p:spPr>
          <a:xfrm rot="16200000">
            <a:off x="1213316" y="3110778"/>
            <a:ext cx="500458" cy="276999"/>
          </a:xfrm>
          <a:prstGeom prst="rect">
            <a:avLst/>
          </a:prstGeom>
          <a:noFill/>
        </p:spPr>
        <p:txBody>
          <a:bodyPr wrap="none" rtlCol="0">
            <a:spAutoFit/>
          </a:bodyPr>
          <a:lstStyle/>
          <a:p>
            <a:r>
              <a:rPr lang="en-US" sz="1200" dirty="0">
                <a:solidFill>
                  <a:schemeClr val="tx1"/>
                </a:solidFill>
              </a:rPr>
              <a:t>CCA</a:t>
            </a:r>
          </a:p>
        </p:txBody>
      </p:sp>
      <p:sp>
        <p:nvSpPr>
          <p:cNvPr id="113" name="Rectangle 112">
            <a:extLst>
              <a:ext uri="{FF2B5EF4-FFF2-40B4-BE49-F238E27FC236}">
                <a16:creationId xmlns:a16="http://schemas.microsoft.com/office/drawing/2014/main" id="{C1C9A0AE-3BDA-7092-1B2C-AA1FAB87F3FB}"/>
              </a:ext>
            </a:extLst>
          </p:cNvPr>
          <p:cNvSpPr/>
          <p:nvPr/>
        </p:nvSpPr>
        <p:spPr bwMode="auto">
          <a:xfrm>
            <a:off x="1585480" y="2999048"/>
            <a:ext cx="228600" cy="560431"/>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4" name="TextBox 113">
            <a:extLst>
              <a:ext uri="{FF2B5EF4-FFF2-40B4-BE49-F238E27FC236}">
                <a16:creationId xmlns:a16="http://schemas.microsoft.com/office/drawing/2014/main" id="{44E7B0D4-0CA4-46AF-6CAF-575735870C34}"/>
              </a:ext>
            </a:extLst>
          </p:cNvPr>
          <p:cNvSpPr txBox="1"/>
          <p:nvPr/>
        </p:nvSpPr>
        <p:spPr>
          <a:xfrm rot="16200000">
            <a:off x="1440071" y="3110778"/>
            <a:ext cx="500458" cy="276999"/>
          </a:xfrm>
          <a:prstGeom prst="rect">
            <a:avLst/>
          </a:prstGeom>
          <a:noFill/>
        </p:spPr>
        <p:txBody>
          <a:bodyPr wrap="none" rtlCol="0">
            <a:spAutoFit/>
          </a:bodyPr>
          <a:lstStyle/>
          <a:p>
            <a:r>
              <a:rPr lang="en-US" sz="1200" dirty="0">
                <a:solidFill>
                  <a:schemeClr val="tx1"/>
                </a:solidFill>
              </a:rPr>
              <a:t>CCA</a:t>
            </a:r>
          </a:p>
        </p:txBody>
      </p:sp>
      <p:cxnSp>
        <p:nvCxnSpPr>
          <p:cNvPr id="118" name="Straight Arrow Connector 117">
            <a:extLst>
              <a:ext uri="{FF2B5EF4-FFF2-40B4-BE49-F238E27FC236}">
                <a16:creationId xmlns:a16="http://schemas.microsoft.com/office/drawing/2014/main" id="{43AB2BC8-8FB9-3BB8-EB53-A6AB39F70360}"/>
              </a:ext>
            </a:extLst>
          </p:cNvPr>
          <p:cNvCxnSpPr/>
          <p:nvPr/>
        </p:nvCxnSpPr>
        <p:spPr bwMode="auto">
          <a:xfrm>
            <a:off x="1385466" y="2909015"/>
            <a:ext cx="1624295"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19" name="TextBox 118">
            <a:extLst>
              <a:ext uri="{FF2B5EF4-FFF2-40B4-BE49-F238E27FC236}">
                <a16:creationId xmlns:a16="http://schemas.microsoft.com/office/drawing/2014/main" id="{1F5B42BF-230C-F687-0C19-D0DA7FCA08B2}"/>
              </a:ext>
            </a:extLst>
          </p:cNvPr>
          <p:cNvSpPr txBox="1"/>
          <p:nvPr/>
        </p:nvSpPr>
        <p:spPr>
          <a:xfrm>
            <a:off x="1940534" y="2571758"/>
            <a:ext cx="2039341" cy="276999"/>
          </a:xfrm>
          <a:prstGeom prst="rect">
            <a:avLst/>
          </a:prstGeom>
          <a:noFill/>
        </p:spPr>
        <p:txBody>
          <a:bodyPr wrap="none" rtlCol="0">
            <a:spAutoFit/>
          </a:bodyPr>
          <a:lstStyle/>
          <a:p>
            <a:r>
              <a:rPr lang="en-US" sz="1200" dirty="0">
                <a:solidFill>
                  <a:schemeClr val="tx1"/>
                </a:solidFill>
              </a:rPr>
              <a:t>Random backoff based on AC</a:t>
            </a:r>
          </a:p>
        </p:txBody>
      </p:sp>
      <p:sp>
        <p:nvSpPr>
          <p:cNvPr id="120" name="Content Placeholder 2">
            <a:extLst>
              <a:ext uri="{FF2B5EF4-FFF2-40B4-BE49-F238E27FC236}">
                <a16:creationId xmlns:a16="http://schemas.microsoft.com/office/drawing/2014/main" id="{9212D210-99D4-4865-CCE3-C68FCE616D6C}"/>
              </a:ext>
            </a:extLst>
          </p:cNvPr>
          <p:cNvSpPr txBox="1">
            <a:spLocks/>
          </p:cNvSpPr>
          <p:nvPr/>
        </p:nvSpPr>
        <p:spPr bwMode="auto">
          <a:xfrm>
            <a:off x="681208" y="3923121"/>
            <a:ext cx="10977391" cy="232075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dirty="0"/>
              <a:t>KPIs:</a:t>
            </a:r>
          </a:p>
          <a:p>
            <a:pPr lvl="1">
              <a:buFont typeface="Arial" panose="020B0604020202020204" pitchFamily="34" charset="0"/>
              <a:buChar char="•"/>
            </a:pPr>
            <a:r>
              <a:rPr lang="en-US" kern="0" dirty="0"/>
              <a:t>“Aggregated Spectrum Utilization” is defined as the percentage of time used for transmissions over the whole simulation time.</a:t>
            </a:r>
          </a:p>
          <a:p>
            <a:pPr lvl="1">
              <a:buFont typeface="Arial" panose="020B0604020202020204" pitchFamily="34" charset="0"/>
              <a:buChar char="•"/>
            </a:pPr>
            <a:r>
              <a:rPr lang="en-US" kern="0" dirty="0"/>
              <a:t>“Access Delay” is defined as the interval of time between two consecutive access of the channel to perform data transmission in separate </a:t>
            </a:r>
            <a:r>
              <a:rPr lang="en-US" kern="0" dirty="0" err="1"/>
              <a:t>TxOP</a:t>
            </a:r>
            <a:r>
              <a:rPr lang="en-US" kern="0" dirty="0"/>
              <a:t> from the same device.</a:t>
            </a:r>
          </a:p>
        </p:txBody>
      </p:sp>
      <p:sp>
        <p:nvSpPr>
          <p:cNvPr id="132" name="Rectangle 131">
            <a:extLst>
              <a:ext uri="{FF2B5EF4-FFF2-40B4-BE49-F238E27FC236}">
                <a16:creationId xmlns:a16="http://schemas.microsoft.com/office/drawing/2014/main" id="{3EBFD3CF-93F8-FAE9-7A8A-27D3100D09F2}"/>
              </a:ext>
            </a:extLst>
          </p:cNvPr>
          <p:cNvSpPr/>
          <p:nvPr/>
        </p:nvSpPr>
        <p:spPr bwMode="auto">
          <a:xfrm>
            <a:off x="6331805" y="2999048"/>
            <a:ext cx="228600" cy="560431"/>
          </a:xfrm>
          <a:prstGeom prst="rect">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3" name="Rectangle 132">
            <a:extLst>
              <a:ext uri="{FF2B5EF4-FFF2-40B4-BE49-F238E27FC236}">
                <a16:creationId xmlns:a16="http://schemas.microsoft.com/office/drawing/2014/main" id="{ED10639E-4171-D3B8-DC22-6E1C32BF17BB}"/>
              </a:ext>
            </a:extLst>
          </p:cNvPr>
          <p:cNvSpPr/>
          <p:nvPr/>
        </p:nvSpPr>
        <p:spPr bwMode="auto">
          <a:xfrm>
            <a:off x="8653588" y="2999048"/>
            <a:ext cx="3358111" cy="560431"/>
          </a:xfrm>
          <a:prstGeom prst="rect">
            <a:avLst/>
          </a:prstGeom>
          <a:pattFill prst="smCheck">
            <a:fgClr>
              <a:schemeClr val="accent1"/>
            </a:fgClr>
            <a:bgClr>
              <a:schemeClr val="bg1"/>
            </a:bgClr>
          </a:patt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134" name="TextBox 133">
            <a:extLst>
              <a:ext uri="{FF2B5EF4-FFF2-40B4-BE49-F238E27FC236}">
                <a16:creationId xmlns:a16="http://schemas.microsoft.com/office/drawing/2014/main" id="{C5245506-3633-2CAA-37C8-CAD3A9695325}"/>
              </a:ext>
            </a:extLst>
          </p:cNvPr>
          <p:cNvSpPr txBox="1"/>
          <p:nvPr/>
        </p:nvSpPr>
        <p:spPr>
          <a:xfrm rot="16200000">
            <a:off x="6195876" y="3110778"/>
            <a:ext cx="500458" cy="276999"/>
          </a:xfrm>
          <a:prstGeom prst="rect">
            <a:avLst/>
          </a:prstGeom>
          <a:noFill/>
        </p:spPr>
        <p:txBody>
          <a:bodyPr wrap="none" rtlCol="0">
            <a:spAutoFit/>
          </a:bodyPr>
          <a:lstStyle/>
          <a:p>
            <a:r>
              <a:rPr lang="en-US" sz="1200" dirty="0">
                <a:solidFill>
                  <a:schemeClr val="tx1"/>
                </a:solidFill>
              </a:rPr>
              <a:t>CCA</a:t>
            </a:r>
          </a:p>
        </p:txBody>
      </p:sp>
      <p:sp>
        <p:nvSpPr>
          <p:cNvPr id="135" name="TextBox 134">
            <a:extLst>
              <a:ext uri="{FF2B5EF4-FFF2-40B4-BE49-F238E27FC236}">
                <a16:creationId xmlns:a16="http://schemas.microsoft.com/office/drawing/2014/main" id="{534CE158-830C-85B2-AF4C-3D683472EA9B}"/>
              </a:ext>
            </a:extLst>
          </p:cNvPr>
          <p:cNvSpPr txBox="1"/>
          <p:nvPr/>
        </p:nvSpPr>
        <p:spPr>
          <a:xfrm>
            <a:off x="10008907" y="3126965"/>
            <a:ext cx="551754" cy="276999"/>
          </a:xfrm>
          <a:prstGeom prst="rect">
            <a:avLst/>
          </a:prstGeom>
          <a:noFill/>
        </p:spPr>
        <p:txBody>
          <a:bodyPr wrap="none" rtlCol="0">
            <a:spAutoFit/>
          </a:bodyPr>
          <a:lstStyle/>
          <a:p>
            <a:r>
              <a:rPr lang="en-US" sz="1200" dirty="0" err="1">
                <a:solidFill>
                  <a:schemeClr val="tx1"/>
                </a:solidFill>
              </a:rPr>
              <a:t>TxOP</a:t>
            </a:r>
            <a:endParaRPr lang="en-US" sz="1200" dirty="0">
              <a:solidFill>
                <a:schemeClr val="tx1"/>
              </a:solidFill>
            </a:endParaRPr>
          </a:p>
        </p:txBody>
      </p:sp>
      <p:sp>
        <p:nvSpPr>
          <p:cNvPr id="136" name="Rectangle 135">
            <a:extLst>
              <a:ext uri="{FF2B5EF4-FFF2-40B4-BE49-F238E27FC236}">
                <a16:creationId xmlns:a16="http://schemas.microsoft.com/office/drawing/2014/main" id="{AD7602A8-7FB9-0CB9-5785-85375A87C7BE}"/>
              </a:ext>
            </a:extLst>
          </p:cNvPr>
          <p:cNvSpPr/>
          <p:nvPr/>
        </p:nvSpPr>
        <p:spPr bwMode="auto">
          <a:xfrm>
            <a:off x="6567878" y="2999048"/>
            <a:ext cx="228600" cy="560431"/>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7" name="TextBox 136">
            <a:extLst>
              <a:ext uri="{FF2B5EF4-FFF2-40B4-BE49-F238E27FC236}">
                <a16:creationId xmlns:a16="http://schemas.microsoft.com/office/drawing/2014/main" id="{D5F6CC63-12E4-EB3C-B14D-B6B0E9FD064A}"/>
              </a:ext>
            </a:extLst>
          </p:cNvPr>
          <p:cNvSpPr txBox="1"/>
          <p:nvPr/>
        </p:nvSpPr>
        <p:spPr>
          <a:xfrm rot="16200000">
            <a:off x="6422469" y="3110778"/>
            <a:ext cx="500458" cy="276999"/>
          </a:xfrm>
          <a:prstGeom prst="rect">
            <a:avLst/>
          </a:prstGeom>
          <a:noFill/>
        </p:spPr>
        <p:txBody>
          <a:bodyPr wrap="none" rtlCol="0">
            <a:spAutoFit/>
          </a:bodyPr>
          <a:lstStyle/>
          <a:p>
            <a:r>
              <a:rPr lang="en-US" sz="1200" dirty="0">
                <a:solidFill>
                  <a:schemeClr val="tx1"/>
                </a:solidFill>
              </a:rPr>
              <a:t>CCA</a:t>
            </a:r>
          </a:p>
        </p:txBody>
      </p:sp>
      <p:sp>
        <p:nvSpPr>
          <p:cNvPr id="138" name="Rectangle 137">
            <a:extLst>
              <a:ext uri="{FF2B5EF4-FFF2-40B4-BE49-F238E27FC236}">
                <a16:creationId xmlns:a16="http://schemas.microsoft.com/office/drawing/2014/main" id="{D3DD2AD9-2B0C-2C64-8BB3-E0A46FADD98E}"/>
              </a:ext>
            </a:extLst>
          </p:cNvPr>
          <p:cNvSpPr/>
          <p:nvPr/>
        </p:nvSpPr>
        <p:spPr bwMode="auto">
          <a:xfrm>
            <a:off x="6794633" y="2999048"/>
            <a:ext cx="228600" cy="560431"/>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9" name="TextBox 138">
            <a:extLst>
              <a:ext uri="{FF2B5EF4-FFF2-40B4-BE49-F238E27FC236}">
                <a16:creationId xmlns:a16="http://schemas.microsoft.com/office/drawing/2014/main" id="{58CF9255-FAFD-C0CC-B841-E6CA701BCB55}"/>
              </a:ext>
            </a:extLst>
          </p:cNvPr>
          <p:cNvSpPr txBox="1"/>
          <p:nvPr/>
        </p:nvSpPr>
        <p:spPr>
          <a:xfrm rot="16200000">
            <a:off x="6649224" y="3110778"/>
            <a:ext cx="500458" cy="276999"/>
          </a:xfrm>
          <a:prstGeom prst="rect">
            <a:avLst/>
          </a:prstGeom>
          <a:noFill/>
        </p:spPr>
        <p:txBody>
          <a:bodyPr wrap="none" rtlCol="0">
            <a:spAutoFit/>
          </a:bodyPr>
          <a:lstStyle/>
          <a:p>
            <a:r>
              <a:rPr lang="en-US" sz="1200" dirty="0">
                <a:solidFill>
                  <a:schemeClr val="tx1"/>
                </a:solidFill>
              </a:rPr>
              <a:t>CCA</a:t>
            </a:r>
          </a:p>
        </p:txBody>
      </p:sp>
      <p:sp>
        <p:nvSpPr>
          <p:cNvPr id="140" name="Rectangle 139">
            <a:extLst>
              <a:ext uri="{FF2B5EF4-FFF2-40B4-BE49-F238E27FC236}">
                <a16:creationId xmlns:a16="http://schemas.microsoft.com/office/drawing/2014/main" id="{5CFF0A4A-ABB7-44A2-1048-37A1A0626B11}"/>
              </a:ext>
            </a:extLst>
          </p:cNvPr>
          <p:cNvSpPr/>
          <p:nvPr/>
        </p:nvSpPr>
        <p:spPr bwMode="auto">
          <a:xfrm>
            <a:off x="8434469" y="2999048"/>
            <a:ext cx="228600" cy="560431"/>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1" name="TextBox 140">
            <a:extLst>
              <a:ext uri="{FF2B5EF4-FFF2-40B4-BE49-F238E27FC236}">
                <a16:creationId xmlns:a16="http://schemas.microsoft.com/office/drawing/2014/main" id="{ED8D26D7-F92E-9712-DC83-6CC029578D36}"/>
              </a:ext>
            </a:extLst>
          </p:cNvPr>
          <p:cNvSpPr txBox="1"/>
          <p:nvPr/>
        </p:nvSpPr>
        <p:spPr>
          <a:xfrm rot="16200000">
            <a:off x="8289060" y="3110778"/>
            <a:ext cx="500458" cy="276999"/>
          </a:xfrm>
          <a:prstGeom prst="rect">
            <a:avLst/>
          </a:prstGeom>
          <a:noFill/>
        </p:spPr>
        <p:txBody>
          <a:bodyPr wrap="none" rtlCol="0">
            <a:spAutoFit/>
          </a:bodyPr>
          <a:lstStyle/>
          <a:p>
            <a:r>
              <a:rPr lang="en-US" sz="1200" dirty="0">
                <a:solidFill>
                  <a:schemeClr val="tx1"/>
                </a:solidFill>
              </a:rPr>
              <a:t>CCA</a:t>
            </a:r>
          </a:p>
        </p:txBody>
      </p:sp>
      <p:cxnSp>
        <p:nvCxnSpPr>
          <p:cNvPr id="142" name="Straight Arrow Connector 141">
            <a:extLst>
              <a:ext uri="{FF2B5EF4-FFF2-40B4-BE49-F238E27FC236}">
                <a16:creationId xmlns:a16="http://schemas.microsoft.com/office/drawing/2014/main" id="{D1345FBC-9C44-45CB-38C2-BB372137AC39}"/>
              </a:ext>
            </a:extLst>
          </p:cNvPr>
          <p:cNvCxnSpPr>
            <a:cxnSpLocks/>
          </p:cNvCxnSpPr>
          <p:nvPr/>
        </p:nvCxnSpPr>
        <p:spPr bwMode="auto">
          <a:xfrm flipV="1">
            <a:off x="6571582" y="2909015"/>
            <a:ext cx="2082006" cy="875"/>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43" name="TextBox 142">
            <a:extLst>
              <a:ext uri="{FF2B5EF4-FFF2-40B4-BE49-F238E27FC236}">
                <a16:creationId xmlns:a16="http://schemas.microsoft.com/office/drawing/2014/main" id="{02E26492-68F1-29C1-316D-515F15B01CE8}"/>
              </a:ext>
            </a:extLst>
          </p:cNvPr>
          <p:cNvSpPr txBox="1"/>
          <p:nvPr/>
        </p:nvSpPr>
        <p:spPr>
          <a:xfrm>
            <a:off x="7068558" y="2632429"/>
            <a:ext cx="2064989" cy="276999"/>
          </a:xfrm>
          <a:prstGeom prst="rect">
            <a:avLst/>
          </a:prstGeom>
          <a:noFill/>
        </p:spPr>
        <p:txBody>
          <a:bodyPr wrap="none" rtlCol="0">
            <a:spAutoFit/>
          </a:bodyPr>
          <a:lstStyle/>
          <a:p>
            <a:r>
              <a:rPr lang="en-US" sz="1200" dirty="0">
                <a:solidFill>
                  <a:schemeClr val="tx1"/>
                </a:solidFill>
              </a:rPr>
              <a:t>Random Backoff based on AC</a:t>
            </a:r>
          </a:p>
        </p:txBody>
      </p:sp>
      <p:sp>
        <p:nvSpPr>
          <p:cNvPr id="145" name="Rectangle 144">
            <a:extLst>
              <a:ext uri="{FF2B5EF4-FFF2-40B4-BE49-F238E27FC236}">
                <a16:creationId xmlns:a16="http://schemas.microsoft.com/office/drawing/2014/main" id="{94E24440-F340-9432-E71A-F02D4C6708EA}"/>
              </a:ext>
            </a:extLst>
          </p:cNvPr>
          <p:cNvSpPr/>
          <p:nvPr/>
        </p:nvSpPr>
        <p:spPr bwMode="auto">
          <a:xfrm>
            <a:off x="7010199" y="2999048"/>
            <a:ext cx="228600" cy="560431"/>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6" name="TextBox 145">
            <a:extLst>
              <a:ext uri="{FF2B5EF4-FFF2-40B4-BE49-F238E27FC236}">
                <a16:creationId xmlns:a16="http://schemas.microsoft.com/office/drawing/2014/main" id="{D18DF7EE-BACA-FB69-6BC0-D33A7E9CE0D4}"/>
              </a:ext>
            </a:extLst>
          </p:cNvPr>
          <p:cNvSpPr txBox="1"/>
          <p:nvPr/>
        </p:nvSpPr>
        <p:spPr>
          <a:xfrm rot="16200000">
            <a:off x="6864790" y="3110778"/>
            <a:ext cx="500458" cy="276999"/>
          </a:xfrm>
          <a:prstGeom prst="rect">
            <a:avLst/>
          </a:prstGeom>
          <a:noFill/>
        </p:spPr>
        <p:txBody>
          <a:bodyPr wrap="none" rtlCol="0">
            <a:spAutoFit/>
          </a:bodyPr>
          <a:lstStyle/>
          <a:p>
            <a:r>
              <a:rPr lang="en-US" sz="1200" dirty="0">
                <a:solidFill>
                  <a:schemeClr val="tx1"/>
                </a:solidFill>
              </a:rPr>
              <a:t>CCA</a:t>
            </a:r>
          </a:p>
        </p:txBody>
      </p:sp>
      <p:sp>
        <p:nvSpPr>
          <p:cNvPr id="147" name="Rectangle 146">
            <a:extLst>
              <a:ext uri="{FF2B5EF4-FFF2-40B4-BE49-F238E27FC236}">
                <a16:creationId xmlns:a16="http://schemas.microsoft.com/office/drawing/2014/main" id="{F9703790-0B49-868D-F38C-17A65BC335C8}"/>
              </a:ext>
            </a:extLst>
          </p:cNvPr>
          <p:cNvSpPr/>
          <p:nvPr/>
        </p:nvSpPr>
        <p:spPr bwMode="auto">
          <a:xfrm>
            <a:off x="7224280" y="2999048"/>
            <a:ext cx="228600" cy="560431"/>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8" name="TextBox 147">
            <a:extLst>
              <a:ext uri="{FF2B5EF4-FFF2-40B4-BE49-F238E27FC236}">
                <a16:creationId xmlns:a16="http://schemas.microsoft.com/office/drawing/2014/main" id="{BAB4F1C9-E3B1-7CF9-EB0D-24D02F21B29F}"/>
              </a:ext>
            </a:extLst>
          </p:cNvPr>
          <p:cNvSpPr txBox="1"/>
          <p:nvPr/>
        </p:nvSpPr>
        <p:spPr>
          <a:xfrm rot="16200000">
            <a:off x="7078871" y="3110778"/>
            <a:ext cx="500458" cy="276999"/>
          </a:xfrm>
          <a:prstGeom prst="rect">
            <a:avLst/>
          </a:prstGeom>
          <a:noFill/>
        </p:spPr>
        <p:txBody>
          <a:bodyPr wrap="none" rtlCol="0">
            <a:spAutoFit/>
          </a:bodyPr>
          <a:lstStyle/>
          <a:p>
            <a:r>
              <a:rPr lang="en-US" sz="1200" dirty="0">
                <a:solidFill>
                  <a:schemeClr val="tx1"/>
                </a:solidFill>
              </a:rPr>
              <a:t>CCA</a:t>
            </a:r>
          </a:p>
        </p:txBody>
      </p:sp>
      <p:sp>
        <p:nvSpPr>
          <p:cNvPr id="150" name="Rectangle 149">
            <a:extLst>
              <a:ext uri="{FF2B5EF4-FFF2-40B4-BE49-F238E27FC236}">
                <a16:creationId xmlns:a16="http://schemas.microsoft.com/office/drawing/2014/main" id="{7D222714-966F-7692-5E9B-A9CAEA0922C9}"/>
              </a:ext>
            </a:extLst>
          </p:cNvPr>
          <p:cNvSpPr/>
          <p:nvPr/>
        </p:nvSpPr>
        <p:spPr bwMode="auto">
          <a:xfrm>
            <a:off x="2757619" y="2999048"/>
            <a:ext cx="228600" cy="560431"/>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1" name="TextBox 150">
            <a:extLst>
              <a:ext uri="{FF2B5EF4-FFF2-40B4-BE49-F238E27FC236}">
                <a16:creationId xmlns:a16="http://schemas.microsoft.com/office/drawing/2014/main" id="{297959D3-A51F-F5C0-3128-A75A4A0DA0C9}"/>
              </a:ext>
            </a:extLst>
          </p:cNvPr>
          <p:cNvSpPr txBox="1"/>
          <p:nvPr/>
        </p:nvSpPr>
        <p:spPr>
          <a:xfrm rot="16200000">
            <a:off x="2612210" y="3110778"/>
            <a:ext cx="500458" cy="276999"/>
          </a:xfrm>
          <a:prstGeom prst="rect">
            <a:avLst/>
          </a:prstGeom>
          <a:noFill/>
        </p:spPr>
        <p:txBody>
          <a:bodyPr wrap="none" rtlCol="0">
            <a:spAutoFit/>
          </a:bodyPr>
          <a:lstStyle/>
          <a:p>
            <a:r>
              <a:rPr lang="en-US" sz="1200" dirty="0">
                <a:solidFill>
                  <a:schemeClr val="tx1"/>
                </a:solidFill>
              </a:rPr>
              <a:t>CCA</a:t>
            </a:r>
          </a:p>
        </p:txBody>
      </p:sp>
      <p:sp>
        <p:nvSpPr>
          <p:cNvPr id="154" name="TextBox 153">
            <a:extLst>
              <a:ext uri="{FF2B5EF4-FFF2-40B4-BE49-F238E27FC236}">
                <a16:creationId xmlns:a16="http://schemas.microsoft.com/office/drawing/2014/main" id="{3063BA57-142C-FD37-8F32-0FFD94159DE5}"/>
              </a:ext>
            </a:extLst>
          </p:cNvPr>
          <p:cNvSpPr txBox="1"/>
          <p:nvPr/>
        </p:nvSpPr>
        <p:spPr>
          <a:xfrm>
            <a:off x="244421" y="2072430"/>
            <a:ext cx="793807" cy="307777"/>
          </a:xfrm>
          <a:prstGeom prst="rect">
            <a:avLst/>
          </a:prstGeom>
          <a:noFill/>
        </p:spPr>
        <p:txBody>
          <a:bodyPr wrap="none" rtlCol="0">
            <a:spAutoFit/>
          </a:bodyPr>
          <a:lstStyle/>
          <a:p>
            <a:r>
              <a:rPr lang="en-US" sz="1400" b="1" u="sng" dirty="0">
                <a:solidFill>
                  <a:schemeClr val="tx1"/>
                </a:solidFill>
              </a:rPr>
              <a:t>eHCCA</a:t>
            </a:r>
          </a:p>
        </p:txBody>
      </p:sp>
      <p:sp>
        <p:nvSpPr>
          <p:cNvPr id="155" name="TextBox 154">
            <a:extLst>
              <a:ext uri="{FF2B5EF4-FFF2-40B4-BE49-F238E27FC236}">
                <a16:creationId xmlns:a16="http://schemas.microsoft.com/office/drawing/2014/main" id="{B3975DAD-1A9B-1AB6-EBFF-FAA6066E9534}"/>
              </a:ext>
            </a:extLst>
          </p:cNvPr>
          <p:cNvSpPr txBox="1"/>
          <p:nvPr/>
        </p:nvSpPr>
        <p:spPr>
          <a:xfrm>
            <a:off x="300774" y="3129602"/>
            <a:ext cx="694421" cy="307777"/>
          </a:xfrm>
          <a:prstGeom prst="rect">
            <a:avLst/>
          </a:prstGeom>
          <a:noFill/>
        </p:spPr>
        <p:txBody>
          <a:bodyPr wrap="none" rtlCol="0">
            <a:spAutoFit/>
          </a:bodyPr>
          <a:lstStyle/>
          <a:p>
            <a:r>
              <a:rPr lang="en-US" sz="1400" b="1" u="sng" dirty="0">
                <a:solidFill>
                  <a:schemeClr val="tx1"/>
                </a:solidFill>
              </a:rPr>
              <a:t>EDCA</a:t>
            </a:r>
          </a:p>
        </p:txBody>
      </p:sp>
      <p:sp>
        <p:nvSpPr>
          <p:cNvPr id="156" name="TextBox 155">
            <a:extLst>
              <a:ext uri="{FF2B5EF4-FFF2-40B4-BE49-F238E27FC236}">
                <a16:creationId xmlns:a16="http://schemas.microsoft.com/office/drawing/2014/main" id="{A11318A3-B885-563E-E0DD-8945DD849652}"/>
              </a:ext>
            </a:extLst>
          </p:cNvPr>
          <p:cNvSpPr txBox="1"/>
          <p:nvPr/>
        </p:nvSpPr>
        <p:spPr>
          <a:xfrm>
            <a:off x="2021153" y="2990013"/>
            <a:ext cx="492443" cy="461665"/>
          </a:xfrm>
          <a:prstGeom prst="rect">
            <a:avLst/>
          </a:prstGeom>
          <a:noFill/>
        </p:spPr>
        <p:txBody>
          <a:bodyPr wrap="none" rtlCol="0">
            <a:spAutoFit/>
          </a:bodyPr>
          <a:lstStyle/>
          <a:p>
            <a:r>
              <a:rPr lang="en-US" dirty="0">
                <a:solidFill>
                  <a:schemeClr val="tx1"/>
                </a:solidFill>
              </a:rPr>
              <a:t>…</a:t>
            </a:r>
          </a:p>
        </p:txBody>
      </p:sp>
      <p:sp>
        <p:nvSpPr>
          <p:cNvPr id="157" name="TextBox 156">
            <a:extLst>
              <a:ext uri="{FF2B5EF4-FFF2-40B4-BE49-F238E27FC236}">
                <a16:creationId xmlns:a16="http://schemas.microsoft.com/office/drawing/2014/main" id="{F8E77EC7-FA01-7FE0-7F05-B66298F927F9}"/>
              </a:ext>
            </a:extLst>
          </p:cNvPr>
          <p:cNvSpPr txBox="1"/>
          <p:nvPr/>
        </p:nvSpPr>
        <p:spPr>
          <a:xfrm>
            <a:off x="7687326" y="2947454"/>
            <a:ext cx="492443" cy="461665"/>
          </a:xfrm>
          <a:prstGeom prst="rect">
            <a:avLst/>
          </a:prstGeom>
          <a:noFill/>
        </p:spPr>
        <p:txBody>
          <a:bodyPr wrap="none" rtlCol="0">
            <a:spAutoFit/>
          </a:bodyPr>
          <a:lstStyle/>
          <a:p>
            <a:r>
              <a:rPr lang="en-US" dirty="0">
                <a:solidFill>
                  <a:schemeClr val="tx1"/>
                </a:solidFill>
              </a:rPr>
              <a:t>…</a:t>
            </a:r>
          </a:p>
        </p:txBody>
      </p:sp>
    </p:spTree>
    <p:extLst>
      <p:ext uri="{BB962C8B-B14F-4D97-AF65-F5344CB8AC3E}">
        <p14:creationId xmlns:p14="http://schemas.microsoft.com/office/powerpoint/2010/main" val="8700061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0d49aa3-abcf-4f66-a606-a172d777dd3c">
      <Terms xmlns="http://schemas.microsoft.com/office/infopath/2007/PartnerControls"/>
    </lcf76f155ced4ddcb4097134ff3c332f>
    <TaxCatchAll xmlns="3ab3c9f3-2821-458d-94d3-602868cca31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C7A93DC6C3B1645A7D53BF4D49F267F" ma:contentTypeVersion="13" ma:contentTypeDescription="Create a new document." ma:contentTypeScope="" ma:versionID="9a460bf1214bee54ff01e08715e302fb">
  <xsd:schema xmlns:xsd="http://www.w3.org/2001/XMLSchema" xmlns:xs="http://www.w3.org/2001/XMLSchema" xmlns:p="http://schemas.microsoft.com/office/2006/metadata/properties" xmlns:ns2="3ab3c9f3-2821-458d-94d3-602868cca312" xmlns:ns3="a0d49aa3-abcf-4f66-a606-a172d777dd3c" targetNamespace="http://schemas.microsoft.com/office/2006/metadata/properties" ma:root="true" ma:fieldsID="311e64031cf29185d9bd158be5d7ab15" ns2:_="" ns3:_="">
    <xsd:import namespace="3ab3c9f3-2821-458d-94d3-602868cca312"/>
    <xsd:import namespace="a0d49aa3-abcf-4f66-a606-a172d777dd3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ObjectDetectorVersion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b3c9f3-2821-458d-94d3-602868cca31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0f828c1-b10b-4200-846f-a7961388c356}" ma:internalName="TaxCatchAll" ma:showField="CatchAllData" ma:web="3ab3c9f3-2821-458d-94d3-602868cca31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0d49aa3-abcf-4f66-a606-a172d777dd3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cb9d403-1823-4ec6-b2f2-250b7876d07b"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33D2B5-7ABE-4F55-822A-4E7E7BC83B81}">
  <ds:schemaRefs>
    <ds:schemaRef ds:uri="a0d49aa3-abcf-4f66-a606-a172d777dd3c"/>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3ab3c9f3-2821-458d-94d3-602868cca312"/>
    <ds:schemaRef ds:uri="http://www.w3.org/XML/1998/namespace"/>
    <ds:schemaRef ds:uri="http://purl.org/dc/dcmitype/"/>
  </ds:schemaRefs>
</ds:datastoreItem>
</file>

<file path=customXml/itemProps2.xml><?xml version="1.0" encoding="utf-8"?>
<ds:datastoreItem xmlns:ds="http://schemas.openxmlformats.org/officeDocument/2006/customXml" ds:itemID="{A8B27957-ED63-40A1-8CAB-763F6AD0E31C}">
  <ds:schemaRefs>
    <ds:schemaRef ds:uri="http://schemas.microsoft.com/sharepoint/v3/contenttype/forms"/>
  </ds:schemaRefs>
</ds:datastoreItem>
</file>

<file path=customXml/itemProps3.xml><?xml version="1.0" encoding="utf-8"?>
<ds:datastoreItem xmlns:ds="http://schemas.openxmlformats.org/officeDocument/2006/customXml" ds:itemID="{B89A7C0C-AE6D-4131-8250-05D90EB8C1E3}">
  <ds:schemaRefs>
    <ds:schemaRef ds:uri="3ab3c9f3-2821-458d-94d3-602868cca312"/>
    <ds:schemaRef ds:uri="a0d49aa3-abcf-4f66-a606-a172d777dd3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802-11-submission</Template>
  <TotalTime>9417</TotalTime>
  <Words>1543</Words>
  <Application>Microsoft Office PowerPoint</Application>
  <PresentationFormat>Widescreen</PresentationFormat>
  <Paragraphs>244</Paragraphs>
  <Slides>12</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6" baseType="lpstr">
      <vt:lpstr>Arial</vt:lpstr>
      <vt:lpstr>Times New Roman</vt:lpstr>
      <vt:lpstr>Office Theme</vt:lpstr>
      <vt:lpstr>Document</vt:lpstr>
      <vt:lpstr>PowerPoint Presentation</vt:lpstr>
      <vt:lpstr>Introduction</vt:lpstr>
      <vt:lpstr>Controlled UHR Scenarios </vt:lpstr>
      <vt:lpstr>HCF Controlled Channel Access (HCCA) (1/2)</vt:lpstr>
      <vt:lpstr>HCF Controlled Channel Access (HCCA) (2/2)</vt:lpstr>
      <vt:lpstr>Frame Based Equipment Framework </vt:lpstr>
      <vt:lpstr>eHCCA</vt:lpstr>
      <vt:lpstr>eHCCA vs EDCA – Simulations Parameters (1/2)</vt:lpstr>
      <vt:lpstr>eHCCA vs EDCA – Simulations Parameters (2/2)</vt:lpstr>
      <vt:lpstr>Evaluations: EDCA vs eHCCA</vt:lpstr>
      <vt:lpstr>Summary </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Qing Xia</dc:creator>
  <cp:keywords/>
  <cp:lastModifiedBy>Alfred Aster</cp:lastModifiedBy>
  <cp:revision>22</cp:revision>
  <cp:lastPrinted>1601-01-01T00:00:00Z</cp:lastPrinted>
  <dcterms:created xsi:type="dcterms:W3CDTF">2024-01-02T17:53:44Z</dcterms:created>
  <dcterms:modified xsi:type="dcterms:W3CDTF">2024-01-14T15:52:11Z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0x0101007C7A93DC6C3B1645A7D53BF4D49F267F</vt:lpwstr>
  </property>
  <property fmtid="{D5CDD505-2E9C-101B-9397-08002B2CF9AE}" pid="3" name="MediaServiceImageTags">
    <vt:lpwstr/>
  </property>
</Properties>
</file>