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8" r:id="rId3"/>
    <p:sldId id="284" r:id="rId4"/>
    <p:sldId id="260" r:id="rId5"/>
    <p:sldId id="285" r:id="rId6"/>
    <p:sldId id="271" r:id="rId7"/>
    <p:sldId id="272"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2A098D-9B8A-994A-4434-DB1F8C3F4172}" name="Wook Bong Lee" initials="" userId="S::wookbong.lee@apple.com::76792eb8-cc2a-44cb-9355-e60de07d3e38" providerId="AD"/>
  <p188:author id="{2FCBD1A4-DF9F-8A4B-DC1A-703B7BB6ED2D}" name="Anuj Batra" initials="" userId="S::anuj.batra@apple.com::89f78797-077a-4152-8471-8f5c1be2600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nuj Batra" initials="" lastIdx="9" clrIdx="0">
    <p:extLst>
      <p:ext uri="{19B8F6BF-5375-455C-9EA6-DF929625EA0E}">
        <p15:presenceInfo xmlns:p15="http://schemas.microsoft.com/office/powerpoint/2012/main" userId="S::anuj.batra@apple.com::89f78797-077a-4152-8471-8f5c1be260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25" autoAdjust="0"/>
    <p:restoredTop sz="95374"/>
  </p:normalViewPr>
  <p:slideViewPr>
    <p:cSldViewPr>
      <p:cViewPr varScale="1">
        <p:scale>
          <a:sx n="117" d="100"/>
          <a:sy n="117" d="100"/>
        </p:scale>
        <p:origin x="1288"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8992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49933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35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56611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9796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err="1"/>
              <a:t>Wook</a:t>
            </a:r>
            <a:r>
              <a:rPr lang="en-GB" dirty="0"/>
              <a:t> Bong Lee, Apple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Wook</a:t>
            </a:r>
            <a:r>
              <a:rPr lang="en-GB" dirty="0"/>
              <a:t> Bong Lee, Apple</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err="1"/>
              <a:t>Wook</a:t>
            </a:r>
            <a:r>
              <a:rPr lang="en-GB" dirty="0"/>
              <a:t> Bong Lee, Apple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err="1"/>
              <a:t>Wook</a:t>
            </a:r>
            <a:r>
              <a:rPr lang="en-GB" dirty="0"/>
              <a:t> Bong Lee, Apple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err="1"/>
              <a:t>Wook</a:t>
            </a:r>
            <a:r>
              <a:rPr lang="en-GB" dirty="0"/>
              <a:t> Bong Lee, Apple</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err="1"/>
              <a:t>Wook</a:t>
            </a:r>
            <a:r>
              <a:rPr lang="en-GB" dirty="0"/>
              <a:t> Bong Lee, Apple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err="1"/>
              <a:t>Wook</a:t>
            </a:r>
            <a:r>
              <a:rPr lang="en-GB" dirty="0"/>
              <a:t> Bong Lee, Apple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err="1"/>
              <a:t>Wook</a:t>
            </a:r>
            <a:r>
              <a:rPr lang="en-GB" dirty="0"/>
              <a:t> Bong Lee, Apple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err="1"/>
              <a:t>Wook</a:t>
            </a:r>
            <a:r>
              <a:rPr lang="en-GB" dirty="0"/>
              <a:t> Bong Lee, Apple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Wook</a:t>
            </a:r>
            <a:r>
              <a:rPr lang="en-GB" dirty="0"/>
              <a:t> Bong Lee, Apple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802.11-24/0114r0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Thoughts on Power Control for CSR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2024-01-12</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7" name="Footer Placeholder 4"/>
          <p:cNvSpPr>
            <a:spLocks noGrp="1"/>
          </p:cNvSpPr>
          <p:nvPr>
            <p:ph type="ftr" idx="11"/>
          </p:nvPr>
        </p:nvSpPr>
        <p:spPr/>
        <p:txBody>
          <a:bodyPr/>
          <a:lstStyle/>
          <a:p>
            <a:r>
              <a:rPr lang="en-GB" dirty="0" err="1"/>
              <a:t>Wook</a:t>
            </a:r>
            <a:r>
              <a:rPr lang="en-GB" dirty="0"/>
              <a:t> Bong Lee, Apple</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60046409"/>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914401" y="1981201"/>
            <a:ext cx="10361084" cy="4267199"/>
          </a:xfrm>
          <a:ln/>
        </p:spPr>
        <p:txBody>
          <a:bodyPr>
            <a:normAutofit lnSpcReduction="10000"/>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Coordinated Spatial Reuse (CSR) is a technology being considered for UHR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In [1-2], authors show gains of CSR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In [3], authors show gains of CSR and CBF</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[4], authors proposed a sharing AP to control the transmit power of shared APs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[5], authors proposed a non-AP STA to measure neighboring APs’ signal level (e.g. RSSI)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this contribution, we share our concern on transmit power control for CSR</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en-GB" dirty="0" err="1"/>
              <a:t>Wook</a:t>
            </a:r>
            <a:r>
              <a:rPr lang="en-GB" dirty="0"/>
              <a:t> Bong Lee, Apple</a:t>
            </a:r>
          </a:p>
        </p:txBody>
      </p:sp>
      <p:sp>
        <p:nvSpPr>
          <p:cNvPr id="4" name="Date Placeholder 3"/>
          <p:cNvSpPr>
            <a:spLocks noGrp="1"/>
          </p:cNvSpPr>
          <p:nvPr>
            <p:ph type="dt" idx="15"/>
          </p:nvPr>
        </p:nvSpPr>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Discussions (1/3)</a:t>
            </a:r>
          </a:p>
        </p:txBody>
      </p:sp>
      <p:sp>
        <p:nvSpPr>
          <p:cNvPr id="5122" name="Rectangle 2"/>
          <p:cNvSpPr>
            <a:spLocks noGrp="1" noChangeArrowheads="1"/>
          </p:cNvSpPr>
          <p:nvPr>
            <p:ph idx="1"/>
          </p:nvPr>
        </p:nvSpPr>
        <p:spPr>
          <a:xfrm>
            <a:off x="914401" y="1981201"/>
            <a:ext cx="10361084" cy="4267199"/>
          </a:xfrm>
          <a:ln/>
        </p:spPr>
        <p:txBody>
          <a:bodyPr>
            <a:normAutofit/>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CSR scheme with power control has several problems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Performance</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may not perform better than a scheme without power control depending on the power control algorithm</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Also optimizing transmit power control is not simple</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a:t>
            </a:r>
          </a:p>
          <a:p>
            <a:pPr lvl="2"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If a sharing AP uses fixed power while a shared AP reduces its power to maintain MCS level at the sharing AP (fairness constraint), then the sharing AP’s performance could be bad as interference from sharing AP could be too high</a:t>
            </a:r>
          </a:p>
          <a:p>
            <a:pPr lvl="2"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If a joint power control algorithm is used (power control for both shared AP and sharing AP), then there could be a fairness issue </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dirty="0" err="1"/>
              <a:t>Wook</a:t>
            </a:r>
            <a:r>
              <a:rPr lang="en-GB" dirty="0"/>
              <a:t> Bong Lee, Apple</a:t>
            </a:r>
          </a:p>
        </p:txBody>
      </p:sp>
      <p:sp>
        <p:nvSpPr>
          <p:cNvPr id="4" name="Date Placeholder 3"/>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4359926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Discussions (2/3)</a:t>
            </a:r>
          </a:p>
        </p:txBody>
      </p:sp>
      <p:sp>
        <p:nvSpPr>
          <p:cNvPr id="5122" name="Rectangle 2"/>
          <p:cNvSpPr>
            <a:spLocks noGrp="1" noChangeArrowheads="1"/>
          </p:cNvSpPr>
          <p:nvPr>
            <p:ph idx="1"/>
          </p:nvPr>
        </p:nvSpPr>
        <p:spPr>
          <a:xfrm>
            <a:off x="914401" y="1981201"/>
            <a:ext cx="10361084" cy="4267199"/>
          </a:xfrm>
          <a:ln/>
        </p:spPr>
        <p:txBody>
          <a:bodyPr>
            <a:normAutofit fontScale="92500" lnSpcReduction="20000"/>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Hidden node problem</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Even if it transmits a control frame to reserve a medium, OBSS STA or devices in power save may miss the control frame </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Results and discussions in [6, 7] show that the probability of successfully decoded preambles of OBSS is low due to multiple sources of transmissions</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If the actual transmission’s transmit power is low, then OBSS STA’s transmission may overlap in time</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marR="0" lvl="0" indent="-341313" algn="l" defTabSz="449263" rtl="0" eaLnBrk="1" fontAlgn="base" latinLnBrk="0" hangingPunct="1">
              <a:lnSpc>
                <a:spcPct val="100000"/>
              </a:lnSpc>
              <a:spcBef>
                <a:spcPts val="600"/>
              </a:spcBef>
              <a:spcAft>
                <a:spcPct val="0"/>
              </a:spcAft>
              <a:buClr>
                <a:srgbClr val="000000"/>
              </a:buClr>
              <a:buSzPct val="10000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2400" b="1" i="0" u="none" strike="noStrike" kern="0" cap="none" spc="0" normalizeH="0" baseline="0" noProof="0" dirty="0">
                <a:ln>
                  <a:noFill/>
                </a:ln>
                <a:solidFill>
                  <a:srgbClr val="000000"/>
                </a:solidFill>
                <a:effectLst/>
                <a:uLnTx/>
                <a:uFillTx/>
                <a:latin typeface="Times New Roman"/>
                <a:ea typeface="MS Gothic"/>
                <a:cs typeface="+mn-cs"/>
              </a:rPr>
              <a:t>Limitation of PHY simulation</a:t>
            </a:r>
          </a:p>
          <a:p>
            <a:pPr lvl="1">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many simulations, authors assume the network is synchronized</a:t>
            </a:r>
          </a:p>
          <a:p>
            <a:pPr lvl="1">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As discussed in [6, 7], due to multiple sources of transmissions, the network often becomes asynchronized, and thus the network already operates on an aggressive CCA level in a dense environment</a:t>
            </a:r>
          </a:p>
          <a:p>
            <a:pPr lvl="1">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Thus, it is better to evaluate CSR using a network simulator</a:t>
            </a:r>
          </a:p>
          <a:p>
            <a:pPr lvl="1">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dirty="0" err="1"/>
              <a:t>Wook</a:t>
            </a:r>
            <a:r>
              <a:rPr lang="en-GB" dirty="0"/>
              <a:t> Bong Lee, Apple</a:t>
            </a:r>
          </a:p>
        </p:txBody>
      </p:sp>
      <p:sp>
        <p:nvSpPr>
          <p:cNvPr id="4" name="Date Placeholder 3"/>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240836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Discussions (3/3)</a:t>
            </a:r>
          </a:p>
        </p:txBody>
      </p:sp>
      <p:sp>
        <p:nvSpPr>
          <p:cNvPr id="5122" name="Rectangle 2"/>
          <p:cNvSpPr>
            <a:spLocks noGrp="1" noChangeArrowheads="1"/>
          </p:cNvSpPr>
          <p:nvPr>
            <p:ph idx="1"/>
          </p:nvPr>
        </p:nvSpPr>
        <p:spPr>
          <a:xfrm>
            <a:off x="914401" y="1981201"/>
            <a:ext cx="10361084" cy="4267199"/>
          </a:xfrm>
          <a:ln/>
        </p:spPr>
        <p:txBody>
          <a:bodyPr>
            <a:normAutofit lnSpcReduction="10000"/>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Link Adaptation</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complicates link adaptation due to varying signal and interference level</a:t>
            </a:r>
            <a:endParaRPr lang="en-US" dirty="0">
              <a:sym typeface="Wingdings" pitchFamily="2" charset="2"/>
            </a:endParaRP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suffers from inaccuracy of RSSI measurements, e.g. ±3dB in class A device </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Non-AP STA feedback</a:t>
            </a:r>
          </a:p>
          <a:p>
            <a:pPr lvl="1">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Most power control algorithm requires knowing the interference level between non-AP STA and neighboring AP</a:t>
            </a:r>
          </a:p>
          <a:p>
            <a:pPr lvl="1">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makes a non-AP STA consume more power by measuring non-serving APs’ RSSI</a:t>
            </a:r>
          </a:p>
          <a:p>
            <a:pPr lvl="1">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is better to improve efficiency by a scheme not require feedback</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latin typeface="Times New Roman"/>
              <a:ea typeface="MS Gothic"/>
            </a:endParaRP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latin typeface="Times New Roman"/>
                <a:ea typeface="MS Gothic"/>
              </a:rPr>
              <a:t>Note that a scheme without power control does not require a (periodic) report of non-AP STA measurement of neighboring BSS</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dirty="0" err="1"/>
              <a:t>Wook</a:t>
            </a:r>
            <a:r>
              <a:rPr lang="en-GB" dirty="0"/>
              <a:t> Bong Lee, Apple</a:t>
            </a:r>
          </a:p>
        </p:txBody>
      </p:sp>
      <p:sp>
        <p:nvSpPr>
          <p:cNvPr id="4" name="Date Placeholder 3"/>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6141163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122" name="Rectangle 2"/>
          <p:cNvSpPr>
            <a:spLocks noGrp="1" noChangeArrowheads="1"/>
          </p:cNvSpPr>
          <p:nvPr>
            <p:ph idx="1"/>
          </p:nvPr>
        </p:nvSpPr>
        <p:spPr>
          <a:xfrm>
            <a:off x="914401" y="1981201"/>
            <a:ext cx="10361084" cy="4267199"/>
          </a:xfrm>
          <a:ln/>
        </p:spPr>
        <p:txBody>
          <a:bodyPr>
            <a:normAutofit fontScale="92500" lnSpcReduction="10000"/>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kumimoji="0" lang="en-US" sz="2400" b="1" i="0" u="none" strike="noStrike" kern="0" cap="none" spc="0" normalizeH="0" baseline="0" noProof="0" dirty="0">
                <a:ln>
                  <a:noFill/>
                </a:ln>
                <a:solidFill>
                  <a:srgbClr val="000000"/>
                </a:solidFill>
                <a:effectLst/>
                <a:uLnTx/>
                <a:uFillTx/>
                <a:latin typeface="Times New Roman"/>
                <a:ea typeface="MS Gothic"/>
                <a:cs typeface="+mn-cs"/>
              </a:rPr>
              <a:t>We have identified several problems in a CSR scheme with transmit power</a:t>
            </a:r>
            <a:r>
              <a:rPr lang="en-US" dirty="0">
                <a:latin typeface="Times New Roman"/>
                <a:ea typeface="MS Gothic"/>
              </a:rPr>
              <a:t> control</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Performance depends on power control algorithm which could be complex for optimization</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Creates hidden nodes</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Difficulty in link adaptation </a:t>
            </a:r>
          </a:p>
          <a:p>
            <a:pPr lvl="1" indent="-342900">
              <a:buFont typeface="System Font Regular"/>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Makes non-AP STA to consume more power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latin typeface="Times New Roman"/>
              <a:ea typeface="MS Gothic"/>
            </a:endParaRP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latin typeface="Times New Roman"/>
                <a:ea typeface="MS Gothic"/>
              </a:rPr>
              <a:t>Also, we have identified a limitation of PHY level simulation (network synchronization assumption) which has been done in many studies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kumimoji="0" lang="en-US" sz="2400" b="1" i="0" u="none" strike="noStrike" kern="0" cap="none" spc="0" normalizeH="0" baseline="0" noProof="0" dirty="0">
              <a:ln>
                <a:noFill/>
              </a:ln>
              <a:solidFill>
                <a:srgbClr val="000000"/>
              </a:solidFill>
              <a:effectLst/>
              <a:uLnTx/>
              <a:uFillTx/>
              <a:latin typeface="Times New Roman"/>
              <a:ea typeface="MS Gothic"/>
              <a:cs typeface="+mn-cs"/>
            </a:endParaRP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latin typeface="Times New Roman"/>
                <a:ea typeface="MS Gothic"/>
              </a:rPr>
              <a:t>It is recommended to study CSR more with system-level simulators with more realistic simulation scenarios such as in [8]</a:t>
            </a:r>
            <a:endParaRPr kumimoji="0" lang="en-US" sz="2400" b="1"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dirty="0" err="1"/>
              <a:t>Wook</a:t>
            </a:r>
            <a:r>
              <a:rPr lang="en-GB" dirty="0"/>
              <a:t> Bong Lee, Apple</a:t>
            </a:r>
          </a:p>
        </p:txBody>
      </p:sp>
      <p:sp>
        <p:nvSpPr>
          <p:cNvPr id="4" name="Date Placeholder 3"/>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33522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5122" name="Rectangle 2"/>
          <p:cNvSpPr>
            <a:spLocks noGrp="1" noChangeArrowheads="1"/>
          </p:cNvSpPr>
          <p:nvPr>
            <p:ph idx="1"/>
          </p:nvPr>
        </p:nvSpPr>
        <p:spPr>
          <a:xfrm>
            <a:off x="914401" y="1981201"/>
            <a:ext cx="10361084" cy="4267199"/>
          </a:xfrm>
          <a:ln/>
        </p:spPr>
        <p:txBody>
          <a:bodyPr>
            <a:normAutofit fontScale="92500"/>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[1] 11-23/1023r2, “Coordinated Spatial Reuse in a 4 AP Topology”</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[2] 11-23/1037r0, “Performance of Coordinated Spatial Reuse”</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[3] 11-23/776r1, “Performance of C-BF and C-SR”</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[4] 11-23/1868r2, “Coordinated Spatial Reuse Design”</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[5] 11-23/1917r0, “Coordinated Spatial Reuse”</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[6] 11-15/367r0, “OBSS Preamble Detection”</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[7] 11-14/1420r1, “The Impact of Preamble Error on MAC System Performance”</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[8] 11-14/980r16, “</a:t>
            </a:r>
            <a:r>
              <a:rPr lang="en-US" dirty="0" err="1"/>
              <a:t>TGax</a:t>
            </a:r>
            <a:r>
              <a:rPr lang="en-US" dirty="0"/>
              <a:t> Simulation Scenarios” </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 </a:t>
            </a:r>
            <a:endParaRPr kumimoji="0" lang="en-US" sz="2400" b="1"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dirty="0" err="1"/>
              <a:t>Wook</a:t>
            </a:r>
            <a:r>
              <a:rPr lang="en-GB" dirty="0"/>
              <a:t> Bong Lee, Apple</a:t>
            </a:r>
          </a:p>
        </p:txBody>
      </p:sp>
      <p:sp>
        <p:nvSpPr>
          <p:cNvPr id="4" name="Date Placeholder 3"/>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9913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36339</TotalTime>
  <Words>798</Words>
  <Application>Microsoft Macintosh PowerPoint</Application>
  <PresentationFormat>Widescreen</PresentationFormat>
  <Paragraphs>111</Paragraphs>
  <Slides>7</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 Unicode MS</vt:lpstr>
      <vt:lpstr>System Font Regular</vt:lpstr>
      <vt:lpstr>Arial</vt:lpstr>
      <vt:lpstr>Times New Roman</vt:lpstr>
      <vt:lpstr>Wingdings</vt:lpstr>
      <vt:lpstr>Office Theme</vt:lpstr>
      <vt:lpstr>Document</vt:lpstr>
      <vt:lpstr>Thoughts on Power Control for CSR</vt:lpstr>
      <vt:lpstr>Introduction</vt:lpstr>
      <vt:lpstr>Discussions (1/3)</vt:lpstr>
      <vt:lpstr>Discussions (2/3)</vt:lpstr>
      <vt:lpstr>Discussions (3/3)</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Wook Bong Lee</dc:creator>
  <cp:lastModifiedBy>Wook Bong Lee</cp:lastModifiedBy>
  <cp:revision>126</cp:revision>
  <cp:lastPrinted>1601-01-01T00:00:00Z</cp:lastPrinted>
  <dcterms:created xsi:type="dcterms:W3CDTF">2023-03-29T21:45:11Z</dcterms:created>
  <dcterms:modified xsi:type="dcterms:W3CDTF">2024-01-13T20:35:17Z</dcterms:modified>
</cp:coreProperties>
</file>