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0" r:id="rId4"/>
    <p:sldId id="268" r:id="rId5"/>
    <p:sldId id="269" r:id="rId6"/>
    <p:sldId id="264" r:id="rId7"/>
    <p:sldId id="272" r:id="rId8"/>
    <p:sldId id="270" r:id="rId9"/>
    <p:sldId id="265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5B5B5B"/>
    <a:srgbClr val="FF959B"/>
    <a:srgbClr val="FF4640"/>
    <a:srgbClr val="5DC5FF"/>
    <a:srgbClr val="55FF52"/>
    <a:srgbClr val="FFF649"/>
    <a:srgbClr val="FFFCB4"/>
    <a:srgbClr val="FFFFFF"/>
    <a:srgbClr val="FF3B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656" autoAdjust="0"/>
    <p:restoredTop sz="96283"/>
  </p:normalViewPr>
  <p:slideViewPr>
    <p:cSldViewPr snapToGrid="0">
      <p:cViewPr varScale="1">
        <p:scale>
          <a:sx n="172" d="100"/>
          <a:sy n="172" d="100"/>
        </p:scale>
        <p:origin x="224" y="6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森岡仁志" userId="7a42701a-7c09-458a-b0ad-7bd4302a8487" providerId="ADAL" clId="{E394E977-BFDE-8946-B7BA-A38D8BEDAC37}"/>
    <pc:docChg chg="undo custSel addSld delSld modSld sldOrd modMainMaster">
      <pc:chgData name="森岡仁志" userId="7a42701a-7c09-458a-b0ad-7bd4302a8487" providerId="ADAL" clId="{E394E977-BFDE-8946-B7BA-A38D8BEDAC37}" dt="2024-05-01T15:15:03.484" v="3283" actId="20577"/>
      <pc:docMkLst>
        <pc:docMk/>
      </pc:docMkLst>
      <pc:sldChg chg="modSp mod">
        <pc:chgData name="森岡仁志" userId="7a42701a-7c09-458a-b0ad-7bd4302a8487" providerId="ADAL" clId="{E394E977-BFDE-8946-B7BA-A38D8BEDAC37}" dt="2024-05-01T06:36:46.730" v="5" actId="20577"/>
        <pc:sldMkLst>
          <pc:docMk/>
          <pc:sldMk cId="0" sldId="256"/>
        </pc:sldMkLst>
        <pc:spChg chg="mod">
          <ac:chgData name="森岡仁志" userId="7a42701a-7c09-458a-b0ad-7bd4302a8487" providerId="ADAL" clId="{E394E977-BFDE-8946-B7BA-A38D8BEDAC37}" dt="2024-05-01T06:36:46.730" v="5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森岡仁志" userId="7a42701a-7c09-458a-b0ad-7bd4302a8487" providerId="ADAL" clId="{E394E977-BFDE-8946-B7BA-A38D8BEDAC37}" dt="2024-05-01T06:37:21.644" v="26" actId="20577"/>
        <pc:sldMkLst>
          <pc:docMk/>
          <pc:sldMk cId="0" sldId="257"/>
        </pc:sldMkLst>
        <pc:spChg chg="mod">
          <ac:chgData name="森岡仁志" userId="7a42701a-7c09-458a-b0ad-7bd4302a8487" providerId="ADAL" clId="{E394E977-BFDE-8946-B7BA-A38D8BEDAC37}" dt="2024-05-01T06:37:21.644" v="26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森岡仁志" userId="7a42701a-7c09-458a-b0ad-7bd4302a8487" providerId="ADAL" clId="{E394E977-BFDE-8946-B7BA-A38D8BEDAC37}" dt="2024-05-01T13:13:06.597" v="3100" actId="20577"/>
        <pc:sldMkLst>
          <pc:docMk/>
          <pc:sldMk cId="1792828076" sldId="260"/>
        </pc:sldMkLst>
        <pc:spChg chg="mod">
          <ac:chgData name="森岡仁志" userId="7a42701a-7c09-458a-b0ad-7bd4302a8487" providerId="ADAL" clId="{E394E977-BFDE-8946-B7BA-A38D8BEDAC37}" dt="2024-05-01T13:13:06.597" v="3100" actId="20577"/>
          <ac:spMkLst>
            <pc:docMk/>
            <pc:sldMk cId="1792828076" sldId="260"/>
            <ac:spMk id="3" creationId="{B2BC27A0-4D4C-1F21-AB44-78AB0577C5C1}"/>
          </ac:spMkLst>
        </pc:spChg>
      </pc:sldChg>
      <pc:sldChg chg="del mod ord modShow">
        <pc:chgData name="森岡仁志" userId="7a42701a-7c09-458a-b0ad-7bd4302a8487" providerId="ADAL" clId="{E394E977-BFDE-8946-B7BA-A38D8BEDAC37}" dt="2024-05-01T13:08:59.920" v="3074" actId="2696"/>
        <pc:sldMkLst>
          <pc:docMk/>
          <pc:sldMk cId="1592656186" sldId="261"/>
        </pc:sldMkLst>
      </pc:sldChg>
      <pc:sldChg chg="addSp delSp modSp del mod">
        <pc:chgData name="森岡仁志" userId="7a42701a-7c09-458a-b0ad-7bd4302a8487" providerId="ADAL" clId="{E394E977-BFDE-8946-B7BA-A38D8BEDAC37}" dt="2024-05-01T10:49:48.243" v="2625" actId="2696"/>
        <pc:sldMkLst>
          <pc:docMk/>
          <pc:sldMk cId="2156424880" sldId="262"/>
        </pc:sldMkLst>
        <pc:spChg chg="mod">
          <ac:chgData name="森岡仁志" userId="7a42701a-7c09-458a-b0ad-7bd4302a8487" providerId="ADAL" clId="{E394E977-BFDE-8946-B7BA-A38D8BEDAC37}" dt="2024-05-01T08:13:18.412" v="1176" actId="20577"/>
          <ac:spMkLst>
            <pc:docMk/>
            <pc:sldMk cId="2156424880" sldId="262"/>
            <ac:spMk id="2" creationId="{3BF94BDC-A426-0F9A-8E13-E259626BEB5C}"/>
          </ac:spMkLst>
        </pc:spChg>
        <pc:spChg chg="add mod">
          <ac:chgData name="森岡仁志" userId="7a42701a-7c09-458a-b0ad-7bd4302a8487" providerId="ADAL" clId="{E394E977-BFDE-8946-B7BA-A38D8BEDAC37}" dt="2024-05-01T08:14:05.232" v="1178" actId="167"/>
          <ac:spMkLst>
            <pc:docMk/>
            <pc:sldMk cId="2156424880" sldId="262"/>
            <ac:spMk id="3" creationId="{80416D66-F836-50CA-5A0E-5E925721D6C2}"/>
          </ac:spMkLst>
        </pc:spChg>
        <pc:spChg chg="add mod">
          <ac:chgData name="森岡仁志" userId="7a42701a-7c09-458a-b0ad-7bd4302a8487" providerId="ADAL" clId="{E394E977-BFDE-8946-B7BA-A38D8BEDAC37}" dt="2024-05-01T08:17:03.327" v="1290" actId="113"/>
          <ac:spMkLst>
            <pc:docMk/>
            <pc:sldMk cId="2156424880" sldId="262"/>
            <ac:spMk id="7" creationId="{62E266A5-D54A-735D-0C4A-AD4290883370}"/>
          </ac:spMkLst>
        </pc:spChg>
        <pc:spChg chg="mod">
          <ac:chgData name="森岡仁志" userId="7a42701a-7c09-458a-b0ad-7bd4302a8487" providerId="ADAL" clId="{E394E977-BFDE-8946-B7BA-A38D8BEDAC37}" dt="2024-05-01T08:10:59.157" v="1054" actId="20577"/>
          <ac:spMkLst>
            <pc:docMk/>
            <pc:sldMk cId="2156424880" sldId="262"/>
            <ac:spMk id="10" creationId="{C7754DAF-A5C0-1D81-B7BE-AF81DA54FCD4}"/>
          </ac:spMkLst>
        </pc:spChg>
        <pc:spChg chg="mod">
          <ac:chgData name="森岡仁志" userId="7a42701a-7c09-458a-b0ad-7bd4302a8487" providerId="ADAL" clId="{E394E977-BFDE-8946-B7BA-A38D8BEDAC37}" dt="2024-05-01T08:11:03.879" v="1061" actId="20577"/>
          <ac:spMkLst>
            <pc:docMk/>
            <pc:sldMk cId="2156424880" sldId="262"/>
            <ac:spMk id="13" creationId="{5918BF26-5CAE-977C-1399-D549EDC9B8E5}"/>
          </ac:spMkLst>
        </pc:spChg>
        <pc:spChg chg="mod">
          <ac:chgData name="森岡仁志" userId="7a42701a-7c09-458a-b0ad-7bd4302a8487" providerId="ADAL" clId="{E394E977-BFDE-8946-B7BA-A38D8BEDAC37}" dt="2024-05-01T08:11:07.527" v="1068" actId="20577"/>
          <ac:spMkLst>
            <pc:docMk/>
            <pc:sldMk cId="2156424880" sldId="262"/>
            <ac:spMk id="14" creationId="{72B239C0-DEDB-2372-61CD-E5E29193E6F8}"/>
          </ac:spMkLst>
        </pc:spChg>
        <pc:spChg chg="del">
          <ac:chgData name="森岡仁志" userId="7a42701a-7c09-458a-b0ad-7bd4302a8487" providerId="ADAL" clId="{E394E977-BFDE-8946-B7BA-A38D8BEDAC37}" dt="2024-05-01T08:14:10.138" v="1179" actId="478"/>
          <ac:spMkLst>
            <pc:docMk/>
            <pc:sldMk cId="2156424880" sldId="262"/>
            <ac:spMk id="24" creationId="{95FA0FDB-5AFC-BC17-922B-169DB337DA7D}"/>
          </ac:spMkLst>
        </pc:spChg>
      </pc:sldChg>
      <pc:sldChg chg="modSp del mod">
        <pc:chgData name="森岡仁志" userId="7a42701a-7c09-458a-b0ad-7bd4302a8487" providerId="ADAL" clId="{E394E977-BFDE-8946-B7BA-A38D8BEDAC37}" dt="2024-05-01T10:52:22.986" v="2643" actId="2696"/>
        <pc:sldMkLst>
          <pc:docMk/>
          <pc:sldMk cId="3446912600" sldId="263"/>
        </pc:sldMkLst>
        <pc:spChg chg="mod">
          <ac:chgData name="森岡仁志" userId="7a42701a-7c09-458a-b0ad-7bd4302a8487" providerId="ADAL" clId="{E394E977-BFDE-8946-B7BA-A38D8BEDAC37}" dt="2024-05-01T09:06:36.234" v="1342" actId="404"/>
          <ac:spMkLst>
            <pc:docMk/>
            <pc:sldMk cId="3446912600" sldId="263"/>
            <ac:spMk id="2" creationId="{3BF94BDC-A426-0F9A-8E13-E259626BEB5C}"/>
          </ac:spMkLst>
        </pc:spChg>
        <pc:spChg chg="mod">
          <ac:chgData name="森岡仁志" userId="7a42701a-7c09-458a-b0ad-7bd4302a8487" providerId="ADAL" clId="{E394E977-BFDE-8946-B7BA-A38D8BEDAC37}" dt="2024-05-01T08:11:53.726" v="1104" actId="20577"/>
          <ac:spMkLst>
            <pc:docMk/>
            <pc:sldMk cId="3446912600" sldId="263"/>
            <ac:spMk id="3" creationId="{ECDE3971-2EDF-61E1-B2BC-DC01A82057C2}"/>
          </ac:spMkLst>
        </pc:spChg>
        <pc:spChg chg="mod">
          <ac:chgData name="森岡仁志" userId="7a42701a-7c09-458a-b0ad-7bd4302a8487" providerId="ADAL" clId="{E394E977-BFDE-8946-B7BA-A38D8BEDAC37}" dt="2024-05-01T08:12:07.173" v="1113"/>
          <ac:spMkLst>
            <pc:docMk/>
            <pc:sldMk cId="3446912600" sldId="263"/>
            <ac:spMk id="7" creationId="{44FCFEE5-E71F-1FF4-5DEB-947E84BA3857}"/>
          </ac:spMkLst>
        </pc:spChg>
        <pc:spChg chg="mod">
          <ac:chgData name="森岡仁志" userId="7a42701a-7c09-458a-b0ad-7bd4302a8487" providerId="ADAL" clId="{E394E977-BFDE-8946-B7BA-A38D8BEDAC37}" dt="2024-05-01T08:12:08.982" v="1114"/>
          <ac:spMkLst>
            <pc:docMk/>
            <pc:sldMk cId="3446912600" sldId="263"/>
            <ac:spMk id="8" creationId="{E15B003D-A25A-CF6F-3F02-082611AC2662}"/>
          </ac:spMkLst>
        </pc:spChg>
        <pc:spChg chg="mod">
          <ac:chgData name="森岡仁志" userId="7a42701a-7c09-458a-b0ad-7bd4302a8487" providerId="ADAL" clId="{E394E977-BFDE-8946-B7BA-A38D8BEDAC37}" dt="2024-05-01T08:11:46.411" v="1086" actId="20577"/>
          <ac:spMkLst>
            <pc:docMk/>
            <pc:sldMk cId="3446912600" sldId="263"/>
            <ac:spMk id="10" creationId="{C7754DAF-A5C0-1D81-B7BE-AF81DA54FCD4}"/>
          </ac:spMkLst>
        </pc:spChg>
        <pc:spChg chg="mod">
          <ac:chgData name="森岡仁志" userId="7a42701a-7c09-458a-b0ad-7bd4302a8487" providerId="ADAL" clId="{E394E977-BFDE-8946-B7BA-A38D8BEDAC37}" dt="2024-05-01T08:11:58.590" v="1111" actId="20577"/>
          <ac:spMkLst>
            <pc:docMk/>
            <pc:sldMk cId="3446912600" sldId="263"/>
            <ac:spMk id="13" creationId="{5918BF26-5CAE-977C-1399-D549EDC9B8E5}"/>
          </ac:spMkLst>
        </pc:spChg>
        <pc:spChg chg="mod">
          <ac:chgData name="森岡仁志" userId="7a42701a-7c09-458a-b0ad-7bd4302a8487" providerId="ADAL" clId="{E394E977-BFDE-8946-B7BA-A38D8BEDAC37}" dt="2024-05-01T08:12:05.498" v="1112"/>
          <ac:spMkLst>
            <pc:docMk/>
            <pc:sldMk cId="3446912600" sldId="263"/>
            <ac:spMk id="14" creationId="{72B239C0-DEDB-2372-61CD-E5E29193E6F8}"/>
          </ac:spMkLst>
        </pc:spChg>
      </pc:sldChg>
      <pc:sldChg chg="modSp mod">
        <pc:chgData name="森岡仁志" userId="7a42701a-7c09-458a-b0ad-7bd4302a8487" providerId="ADAL" clId="{E394E977-BFDE-8946-B7BA-A38D8BEDAC37}" dt="2024-05-01T13:25:05.135" v="3280" actId="20577"/>
        <pc:sldMkLst>
          <pc:docMk/>
          <pc:sldMk cId="400498175" sldId="264"/>
        </pc:sldMkLst>
        <pc:spChg chg="mod">
          <ac:chgData name="森岡仁志" userId="7a42701a-7c09-458a-b0ad-7bd4302a8487" providerId="ADAL" clId="{E394E977-BFDE-8946-B7BA-A38D8BEDAC37}" dt="2024-05-01T13:25:05.135" v="3280" actId="20577"/>
          <ac:spMkLst>
            <pc:docMk/>
            <pc:sldMk cId="400498175" sldId="264"/>
            <ac:spMk id="2" creationId="{CD4236A9-6377-B3A9-FB3B-6AAAC83A5B94}"/>
          </ac:spMkLst>
        </pc:spChg>
        <pc:spChg chg="mod">
          <ac:chgData name="森岡仁志" userId="7a42701a-7c09-458a-b0ad-7bd4302a8487" providerId="ADAL" clId="{E394E977-BFDE-8946-B7BA-A38D8BEDAC37}" dt="2024-05-01T13:09:23.108" v="3076" actId="14"/>
          <ac:spMkLst>
            <pc:docMk/>
            <pc:sldMk cId="400498175" sldId="264"/>
            <ac:spMk id="3" creationId="{75182C72-E54E-4032-5BA7-03DCC74920FD}"/>
          </ac:spMkLst>
        </pc:spChg>
      </pc:sldChg>
      <pc:sldChg chg="modSp mod">
        <pc:chgData name="森岡仁志" userId="7a42701a-7c09-458a-b0ad-7bd4302a8487" providerId="ADAL" clId="{E394E977-BFDE-8946-B7BA-A38D8BEDAC37}" dt="2024-05-01T11:00:27.785" v="2755" actId="20577"/>
        <pc:sldMkLst>
          <pc:docMk/>
          <pc:sldMk cId="3952246732" sldId="265"/>
        </pc:sldMkLst>
        <pc:spChg chg="mod">
          <ac:chgData name="森岡仁志" userId="7a42701a-7c09-458a-b0ad-7bd4302a8487" providerId="ADAL" clId="{E394E977-BFDE-8946-B7BA-A38D8BEDAC37}" dt="2024-05-01T09:38:53.135" v="1727" actId="20577"/>
          <ac:spMkLst>
            <pc:docMk/>
            <pc:sldMk cId="3952246732" sldId="265"/>
            <ac:spMk id="2" creationId="{340CF7F1-2F72-D0E6-A9F2-51EF24FF8100}"/>
          </ac:spMkLst>
        </pc:spChg>
        <pc:spChg chg="mod">
          <ac:chgData name="森岡仁志" userId="7a42701a-7c09-458a-b0ad-7bd4302a8487" providerId="ADAL" clId="{E394E977-BFDE-8946-B7BA-A38D8BEDAC37}" dt="2024-05-01T11:00:27.785" v="2755" actId="20577"/>
          <ac:spMkLst>
            <pc:docMk/>
            <pc:sldMk cId="3952246732" sldId="265"/>
            <ac:spMk id="3" creationId="{B9CD4359-8BE1-38D2-DEDB-DD840C65CEF4}"/>
          </ac:spMkLst>
        </pc:spChg>
      </pc:sldChg>
      <pc:sldChg chg="del">
        <pc:chgData name="森岡仁志" userId="7a42701a-7c09-458a-b0ad-7bd4302a8487" providerId="ADAL" clId="{E394E977-BFDE-8946-B7BA-A38D8BEDAC37}" dt="2024-05-01T09:06:45.468" v="1343" actId="2696"/>
        <pc:sldMkLst>
          <pc:docMk/>
          <pc:sldMk cId="3791944780" sldId="266"/>
        </pc:sldMkLst>
      </pc:sldChg>
      <pc:sldChg chg="modSp new del mod">
        <pc:chgData name="森岡仁志" userId="7a42701a-7c09-458a-b0ad-7bd4302a8487" providerId="ADAL" clId="{E394E977-BFDE-8946-B7BA-A38D8BEDAC37}" dt="2024-05-01T07:40:06.045" v="362" actId="2696"/>
        <pc:sldMkLst>
          <pc:docMk/>
          <pc:sldMk cId="1758150068" sldId="267"/>
        </pc:sldMkLst>
        <pc:spChg chg="mod">
          <ac:chgData name="森岡仁志" userId="7a42701a-7c09-458a-b0ad-7bd4302a8487" providerId="ADAL" clId="{E394E977-BFDE-8946-B7BA-A38D8BEDAC37}" dt="2024-05-01T07:39:08.433" v="360" actId="20577"/>
          <ac:spMkLst>
            <pc:docMk/>
            <pc:sldMk cId="1758150068" sldId="267"/>
            <ac:spMk id="2" creationId="{40C946E5-F83D-017A-7085-C1580A41CCCF}"/>
          </ac:spMkLst>
        </pc:spChg>
      </pc:sldChg>
      <pc:sldChg chg="addSp delSp modSp add mod">
        <pc:chgData name="森岡仁志" userId="7a42701a-7c09-458a-b0ad-7bd4302a8487" providerId="ADAL" clId="{E394E977-BFDE-8946-B7BA-A38D8BEDAC37}" dt="2024-05-01T13:08:33.804" v="3073" actId="20577"/>
        <pc:sldMkLst>
          <pc:docMk/>
          <pc:sldMk cId="129871312" sldId="268"/>
        </pc:sldMkLst>
        <pc:spChg chg="mod">
          <ac:chgData name="森岡仁志" userId="7a42701a-7c09-458a-b0ad-7bd4302a8487" providerId="ADAL" clId="{E394E977-BFDE-8946-B7BA-A38D8BEDAC37}" dt="2024-05-01T11:07:09.919" v="2810" actId="20577"/>
          <ac:spMkLst>
            <pc:docMk/>
            <pc:sldMk cId="129871312" sldId="268"/>
            <ac:spMk id="2" creationId="{3BF94BDC-A426-0F9A-8E13-E259626BEB5C}"/>
          </ac:spMkLst>
        </pc:spChg>
        <pc:spChg chg="add mod">
          <ac:chgData name="森岡仁志" userId="7a42701a-7c09-458a-b0ad-7bd4302a8487" providerId="ADAL" clId="{E394E977-BFDE-8946-B7BA-A38D8BEDAC37}" dt="2024-05-01T10:52:02.393" v="2642" actId="1076"/>
          <ac:spMkLst>
            <pc:docMk/>
            <pc:sldMk cId="129871312" sldId="268"/>
            <ac:spMk id="3" creationId="{73717F5B-2655-B40E-5B00-214E4BC2536B}"/>
          </ac:spMkLst>
        </pc:spChg>
        <pc:spChg chg="add del mod">
          <ac:chgData name="森岡仁志" userId="7a42701a-7c09-458a-b0ad-7bd4302a8487" providerId="ADAL" clId="{E394E977-BFDE-8946-B7BA-A38D8BEDAC37}" dt="2024-05-01T11:04:57.537" v="2764" actId="3064"/>
          <ac:spMkLst>
            <pc:docMk/>
            <pc:sldMk cId="129871312" sldId="268"/>
            <ac:spMk id="9" creationId="{673E0598-AF13-A621-2A9F-D21815C10FD0}"/>
          </ac:spMkLst>
        </pc:spChg>
        <pc:spChg chg="del">
          <ac:chgData name="森岡仁志" userId="7a42701a-7c09-458a-b0ad-7bd4302a8487" providerId="ADAL" clId="{E394E977-BFDE-8946-B7BA-A38D8BEDAC37}" dt="2024-05-01T07:40:51.909" v="392" actId="478"/>
          <ac:spMkLst>
            <pc:docMk/>
            <pc:sldMk cId="129871312" sldId="268"/>
            <ac:spMk id="10" creationId="{C7754DAF-A5C0-1D81-B7BE-AF81DA54FCD4}"/>
          </ac:spMkLst>
        </pc:spChg>
        <pc:spChg chg="mod">
          <ac:chgData name="森岡仁志" userId="7a42701a-7c09-458a-b0ad-7bd4302a8487" providerId="ADAL" clId="{E394E977-BFDE-8946-B7BA-A38D8BEDAC37}" dt="2024-05-01T11:05:05.073" v="2765" actId="3064"/>
          <ac:spMkLst>
            <pc:docMk/>
            <pc:sldMk cId="129871312" sldId="268"/>
            <ac:spMk id="13" creationId="{5918BF26-5CAE-977C-1399-D549EDC9B8E5}"/>
          </ac:spMkLst>
        </pc:spChg>
        <pc:spChg chg="mod">
          <ac:chgData name="森岡仁志" userId="7a42701a-7c09-458a-b0ad-7bd4302a8487" providerId="ADAL" clId="{E394E977-BFDE-8946-B7BA-A38D8BEDAC37}" dt="2024-05-01T11:05:05.073" v="2765" actId="3064"/>
          <ac:spMkLst>
            <pc:docMk/>
            <pc:sldMk cId="129871312" sldId="268"/>
            <ac:spMk id="14" creationId="{72B239C0-DEDB-2372-61CD-E5E29193E6F8}"/>
          </ac:spMkLst>
        </pc:spChg>
        <pc:spChg chg="del">
          <ac:chgData name="森岡仁志" userId="7a42701a-7c09-458a-b0ad-7bd4302a8487" providerId="ADAL" clId="{E394E977-BFDE-8946-B7BA-A38D8BEDAC37}" dt="2024-05-01T07:43:01.621" v="478" actId="478"/>
          <ac:spMkLst>
            <pc:docMk/>
            <pc:sldMk cId="129871312" sldId="268"/>
            <ac:spMk id="19" creationId="{52046AE0-3CDA-D03E-E272-282035587F72}"/>
          </ac:spMkLst>
        </pc:spChg>
        <pc:spChg chg="mod">
          <ac:chgData name="森岡仁志" userId="7a42701a-7c09-458a-b0ad-7bd4302a8487" providerId="ADAL" clId="{E394E977-BFDE-8946-B7BA-A38D8BEDAC37}" dt="2024-05-01T13:08:33.804" v="3073" actId="20577"/>
          <ac:spMkLst>
            <pc:docMk/>
            <pc:sldMk cId="129871312" sldId="268"/>
            <ac:spMk id="24" creationId="{95FA0FDB-5AFC-BC17-922B-169DB337DA7D}"/>
          </ac:spMkLst>
        </pc:spChg>
      </pc:sldChg>
      <pc:sldChg chg="addSp delSp modSp new mod modClrScheme chgLayout">
        <pc:chgData name="森岡仁志" userId="7a42701a-7c09-458a-b0ad-7bd4302a8487" providerId="ADAL" clId="{E394E977-BFDE-8946-B7BA-A38D8BEDAC37}" dt="2024-05-01T13:18:31.820" v="3247" actId="20577"/>
        <pc:sldMkLst>
          <pc:docMk/>
          <pc:sldMk cId="1476495187" sldId="269"/>
        </pc:sldMkLst>
        <pc:spChg chg="mod ord">
          <ac:chgData name="森岡仁志" userId="7a42701a-7c09-458a-b0ad-7bd4302a8487" providerId="ADAL" clId="{E394E977-BFDE-8946-B7BA-A38D8BEDAC37}" dt="2024-05-01T07:54:18.554" v="608" actId="700"/>
          <ac:spMkLst>
            <pc:docMk/>
            <pc:sldMk cId="1476495187" sldId="269"/>
            <ac:spMk id="2" creationId="{5FD790B8-82FB-72CA-FECA-3A581AE080C3}"/>
          </ac:spMkLst>
        </pc:spChg>
        <pc:spChg chg="del mod">
          <ac:chgData name="森岡仁志" userId="7a42701a-7c09-458a-b0ad-7bd4302a8487" providerId="ADAL" clId="{E394E977-BFDE-8946-B7BA-A38D8BEDAC37}" dt="2024-05-01T07:51:09.298" v="566"/>
          <ac:spMkLst>
            <pc:docMk/>
            <pc:sldMk cId="1476495187" sldId="269"/>
            <ac:spMk id="3" creationId="{FD903824-CA29-3CFE-C5AC-C540E6B85E72}"/>
          </ac:spMkLst>
        </pc:spChg>
        <pc:spChg chg="mod ord">
          <ac:chgData name="森岡仁志" userId="7a42701a-7c09-458a-b0ad-7bd4302a8487" providerId="ADAL" clId="{E394E977-BFDE-8946-B7BA-A38D8BEDAC37}" dt="2024-05-01T07:54:18.554" v="608" actId="700"/>
          <ac:spMkLst>
            <pc:docMk/>
            <pc:sldMk cId="1476495187" sldId="269"/>
            <ac:spMk id="4" creationId="{8B98E92F-64CA-971E-83CA-4A44FB6F14DA}"/>
          </ac:spMkLst>
        </pc:spChg>
        <pc:spChg chg="mod ord">
          <ac:chgData name="森岡仁志" userId="7a42701a-7c09-458a-b0ad-7bd4302a8487" providerId="ADAL" clId="{E394E977-BFDE-8946-B7BA-A38D8BEDAC37}" dt="2024-05-01T07:54:18.554" v="608" actId="700"/>
          <ac:spMkLst>
            <pc:docMk/>
            <pc:sldMk cId="1476495187" sldId="269"/>
            <ac:spMk id="5" creationId="{036F1456-E8E8-6E01-EA97-DA6B247BA416}"/>
          </ac:spMkLst>
        </pc:spChg>
        <pc:spChg chg="mod ord">
          <ac:chgData name="森岡仁志" userId="7a42701a-7c09-458a-b0ad-7bd4302a8487" providerId="ADAL" clId="{E394E977-BFDE-8946-B7BA-A38D8BEDAC37}" dt="2024-05-01T07:54:18.554" v="608" actId="700"/>
          <ac:spMkLst>
            <pc:docMk/>
            <pc:sldMk cId="1476495187" sldId="269"/>
            <ac:spMk id="6" creationId="{C8F4A4D6-27F9-0DB1-7909-E5D883EB91E6}"/>
          </ac:spMkLst>
        </pc:spChg>
        <pc:spChg chg="add del mod ord">
          <ac:chgData name="森岡仁志" userId="7a42701a-7c09-458a-b0ad-7bd4302a8487" providerId="ADAL" clId="{E394E977-BFDE-8946-B7BA-A38D8BEDAC37}" dt="2024-05-01T07:53:46.017" v="597" actId="700"/>
          <ac:spMkLst>
            <pc:docMk/>
            <pc:sldMk cId="1476495187" sldId="269"/>
            <ac:spMk id="11" creationId="{9B9A69EE-6802-4BA0-BC78-F59FE9B31FDA}"/>
          </ac:spMkLst>
        </pc:spChg>
        <pc:spChg chg="add del mod">
          <ac:chgData name="森岡仁志" userId="7a42701a-7c09-458a-b0ad-7bd4302a8487" providerId="ADAL" clId="{E394E977-BFDE-8946-B7BA-A38D8BEDAC37}" dt="2024-05-01T07:53:46.017" v="597" actId="700"/>
          <ac:spMkLst>
            <pc:docMk/>
            <pc:sldMk cId="1476495187" sldId="269"/>
            <ac:spMk id="13" creationId="{28701F2D-0609-0309-2BFE-1ED885C09BFF}"/>
          </ac:spMkLst>
        </pc:spChg>
        <pc:spChg chg="add mod ord">
          <ac:chgData name="森岡仁志" userId="7a42701a-7c09-458a-b0ad-7bd4302a8487" providerId="ADAL" clId="{E394E977-BFDE-8946-B7BA-A38D8BEDAC37}" dt="2024-05-01T13:18:31.820" v="3247" actId="20577"/>
          <ac:spMkLst>
            <pc:docMk/>
            <pc:sldMk cId="1476495187" sldId="269"/>
            <ac:spMk id="20" creationId="{FF18510C-70AC-F886-1772-31544D8BA942}"/>
          </ac:spMkLst>
        </pc:spChg>
        <pc:spChg chg="add mod">
          <ac:chgData name="森岡仁志" userId="7a42701a-7c09-458a-b0ad-7bd4302a8487" providerId="ADAL" clId="{E394E977-BFDE-8946-B7BA-A38D8BEDAC37}" dt="2024-05-01T08:04:37.454" v="986" actId="1076"/>
          <ac:spMkLst>
            <pc:docMk/>
            <pc:sldMk cId="1476495187" sldId="269"/>
            <ac:spMk id="21" creationId="{0B72ECF0-7B62-E866-73AD-44F970513474}"/>
          </ac:spMkLst>
        </pc:spChg>
        <pc:spChg chg="add mod">
          <ac:chgData name="森岡仁志" userId="7a42701a-7c09-458a-b0ad-7bd4302a8487" providerId="ADAL" clId="{E394E977-BFDE-8946-B7BA-A38D8BEDAC37}" dt="2024-05-01T08:07:21.304" v="1026" actId="207"/>
          <ac:spMkLst>
            <pc:docMk/>
            <pc:sldMk cId="1476495187" sldId="269"/>
            <ac:spMk id="22" creationId="{4B94E03A-315B-8A61-5B64-7FA6F28E6940}"/>
          </ac:spMkLst>
        </pc:spChg>
        <pc:spChg chg="add mod">
          <ac:chgData name="森岡仁志" userId="7a42701a-7c09-458a-b0ad-7bd4302a8487" providerId="ADAL" clId="{E394E977-BFDE-8946-B7BA-A38D8BEDAC37}" dt="2024-05-01T08:07:56.100" v="1030" actId="1076"/>
          <ac:spMkLst>
            <pc:docMk/>
            <pc:sldMk cId="1476495187" sldId="269"/>
            <ac:spMk id="23" creationId="{8300350D-7374-1DA7-D9E7-47DC7DDCD822}"/>
          </ac:spMkLst>
        </pc:spChg>
        <pc:spChg chg="add mod">
          <ac:chgData name="森岡仁志" userId="7a42701a-7c09-458a-b0ad-7bd4302a8487" providerId="ADAL" clId="{E394E977-BFDE-8946-B7BA-A38D8BEDAC37}" dt="2024-05-01T08:08:15.354" v="1035" actId="1076"/>
          <ac:spMkLst>
            <pc:docMk/>
            <pc:sldMk cId="1476495187" sldId="269"/>
            <ac:spMk id="24" creationId="{69B99D8E-07C6-79ED-8FB8-01F3893D3C5B}"/>
          </ac:spMkLst>
        </pc:spChg>
        <pc:picChg chg="add del mod ord">
          <ac:chgData name="森岡仁志" userId="7a42701a-7c09-458a-b0ad-7bd4302a8487" providerId="ADAL" clId="{E394E977-BFDE-8946-B7BA-A38D8BEDAC37}" dt="2024-05-01T07:53:27.334" v="591" actId="478"/>
          <ac:picMkLst>
            <pc:docMk/>
            <pc:sldMk cId="1476495187" sldId="269"/>
            <ac:picMk id="8" creationId="{11ECE79B-C2B6-5E80-772A-3E566F13FABE}"/>
          </ac:picMkLst>
        </pc:picChg>
        <pc:picChg chg="add mod modCrop">
          <ac:chgData name="森岡仁志" userId="7a42701a-7c09-458a-b0ad-7bd4302a8487" providerId="ADAL" clId="{E394E977-BFDE-8946-B7BA-A38D8BEDAC37}" dt="2024-05-01T07:52:48.200" v="587" actId="1076"/>
          <ac:picMkLst>
            <pc:docMk/>
            <pc:sldMk cId="1476495187" sldId="269"/>
            <ac:picMk id="10" creationId="{8903DB51-8DE4-F1B5-17FB-79062D392EDE}"/>
          </ac:picMkLst>
        </pc:picChg>
        <pc:picChg chg="add mod">
          <ac:chgData name="森岡仁志" userId="7a42701a-7c09-458a-b0ad-7bd4302a8487" providerId="ADAL" clId="{E394E977-BFDE-8946-B7BA-A38D8BEDAC37}" dt="2024-05-01T07:53:39.824" v="596"/>
          <ac:picMkLst>
            <pc:docMk/>
            <pc:sldMk cId="1476495187" sldId="269"/>
            <ac:picMk id="15" creationId="{D9EB3A95-7ABD-EC3B-6A68-1010AEDB0282}"/>
          </ac:picMkLst>
        </pc:picChg>
        <pc:picChg chg="add del mod">
          <ac:chgData name="森岡仁志" userId="7a42701a-7c09-458a-b0ad-7bd4302a8487" providerId="ADAL" clId="{E394E977-BFDE-8946-B7BA-A38D8BEDAC37}" dt="2024-05-01T07:53:57.397" v="602" actId="478"/>
          <ac:picMkLst>
            <pc:docMk/>
            <pc:sldMk cId="1476495187" sldId="269"/>
            <ac:picMk id="17" creationId="{00EE46DE-CB3E-11FF-15F5-F1C9B83E2AC8}"/>
          </ac:picMkLst>
        </pc:picChg>
        <pc:picChg chg="add mod">
          <ac:chgData name="森岡仁志" userId="7a42701a-7c09-458a-b0ad-7bd4302a8487" providerId="ADAL" clId="{E394E977-BFDE-8946-B7BA-A38D8BEDAC37}" dt="2024-05-01T08:07:47.067" v="1029" actId="1076"/>
          <ac:picMkLst>
            <pc:docMk/>
            <pc:sldMk cId="1476495187" sldId="269"/>
            <ac:picMk id="19" creationId="{263A7C42-4196-A251-7E08-73E54938A30D}"/>
          </ac:picMkLst>
        </pc:picChg>
      </pc:sldChg>
      <pc:sldChg chg="modSp new mod">
        <pc:chgData name="森岡仁志" userId="7a42701a-7c09-458a-b0ad-7bd4302a8487" providerId="ADAL" clId="{E394E977-BFDE-8946-B7BA-A38D8BEDAC37}" dt="2024-05-01T13:24:38.194" v="3270" actId="20577"/>
        <pc:sldMkLst>
          <pc:docMk/>
          <pc:sldMk cId="2857188703" sldId="270"/>
        </pc:sldMkLst>
        <pc:spChg chg="mod">
          <ac:chgData name="森岡仁志" userId="7a42701a-7c09-458a-b0ad-7bd4302a8487" providerId="ADAL" clId="{E394E977-BFDE-8946-B7BA-A38D8BEDAC37}" dt="2024-05-01T09:39:28.352" v="1756" actId="20577"/>
          <ac:spMkLst>
            <pc:docMk/>
            <pc:sldMk cId="2857188703" sldId="270"/>
            <ac:spMk id="2" creationId="{FD37CDCA-112F-8FCA-9A5F-8F3BD5BDD62E}"/>
          </ac:spMkLst>
        </pc:spChg>
        <pc:spChg chg="mod">
          <ac:chgData name="森岡仁志" userId="7a42701a-7c09-458a-b0ad-7bd4302a8487" providerId="ADAL" clId="{E394E977-BFDE-8946-B7BA-A38D8BEDAC37}" dt="2024-05-01T13:24:38.194" v="3270" actId="20577"/>
          <ac:spMkLst>
            <pc:docMk/>
            <pc:sldMk cId="2857188703" sldId="270"/>
            <ac:spMk id="3" creationId="{89E80002-60C7-9CE5-6942-FCB55EA3FA30}"/>
          </ac:spMkLst>
        </pc:spChg>
      </pc:sldChg>
      <pc:sldChg chg="addSp delSp modSp add del mod">
        <pc:chgData name="森岡仁志" userId="7a42701a-7c09-458a-b0ad-7bd4302a8487" providerId="ADAL" clId="{E394E977-BFDE-8946-B7BA-A38D8BEDAC37}" dt="2024-05-01T10:22:30.757" v="1966" actId="2696"/>
        <pc:sldMkLst>
          <pc:docMk/>
          <pc:sldMk cId="109772108" sldId="271"/>
        </pc:sldMkLst>
        <pc:spChg chg="add mod">
          <ac:chgData name="森岡仁志" userId="7a42701a-7c09-458a-b0ad-7bd4302a8487" providerId="ADAL" clId="{E394E977-BFDE-8946-B7BA-A38D8BEDAC37}" dt="2024-05-01T09:48:45.671" v="1763" actId="1076"/>
          <ac:spMkLst>
            <pc:docMk/>
            <pc:sldMk cId="109772108" sldId="271"/>
            <ac:spMk id="3" creationId="{8EBDC10B-99A7-26BC-3792-1E40978C55D8}"/>
          </ac:spMkLst>
        </pc:spChg>
        <pc:spChg chg="add mod">
          <ac:chgData name="森岡仁志" userId="7a42701a-7c09-458a-b0ad-7bd4302a8487" providerId="ADAL" clId="{E394E977-BFDE-8946-B7BA-A38D8BEDAC37}" dt="2024-05-01T09:48:45.671" v="1763" actId="1076"/>
          <ac:spMkLst>
            <pc:docMk/>
            <pc:sldMk cId="109772108" sldId="271"/>
            <ac:spMk id="7" creationId="{F748C3A9-4670-7EFB-497C-6B04B16EC2A0}"/>
          </ac:spMkLst>
        </pc:spChg>
        <pc:spChg chg="add mod">
          <ac:chgData name="森岡仁志" userId="7a42701a-7c09-458a-b0ad-7bd4302a8487" providerId="ADAL" clId="{E394E977-BFDE-8946-B7BA-A38D8BEDAC37}" dt="2024-05-01T09:48:45.671" v="1763" actId="1076"/>
          <ac:spMkLst>
            <pc:docMk/>
            <pc:sldMk cId="109772108" sldId="271"/>
            <ac:spMk id="8" creationId="{0529F2DB-EFFD-1B3E-A499-93B2A81ABAD1}"/>
          </ac:spMkLst>
        </pc:spChg>
        <pc:spChg chg="mod">
          <ac:chgData name="森岡仁志" userId="7a42701a-7c09-458a-b0ad-7bd4302a8487" providerId="ADAL" clId="{E394E977-BFDE-8946-B7BA-A38D8BEDAC37}" dt="2024-05-01T09:48:55.439" v="1764" actId="1076"/>
          <ac:spMkLst>
            <pc:docMk/>
            <pc:sldMk cId="109772108" sldId="271"/>
            <ac:spMk id="9" creationId="{673E0598-AF13-A621-2A9F-D21815C10FD0}"/>
          </ac:spMkLst>
        </pc:spChg>
        <pc:spChg chg="add mod">
          <ac:chgData name="森岡仁志" userId="7a42701a-7c09-458a-b0ad-7bd4302a8487" providerId="ADAL" clId="{E394E977-BFDE-8946-B7BA-A38D8BEDAC37}" dt="2024-05-01T09:48:45.671" v="1763" actId="1076"/>
          <ac:spMkLst>
            <pc:docMk/>
            <pc:sldMk cId="109772108" sldId="271"/>
            <ac:spMk id="10" creationId="{0E32829D-BD02-9A2C-4825-66071F1278DC}"/>
          </ac:spMkLst>
        </pc:spChg>
        <pc:spChg chg="add mod">
          <ac:chgData name="森岡仁志" userId="7a42701a-7c09-458a-b0ad-7bd4302a8487" providerId="ADAL" clId="{E394E977-BFDE-8946-B7BA-A38D8BEDAC37}" dt="2024-05-01T09:48:45.671" v="1763" actId="1076"/>
          <ac:spMkLst>
            <pc:docMk/>
            <pc:sldMk cId="109772108" sldId="271"/>
            <ac:spMk id="11" creationId="{8009E419-AC53-A5DE-001F-242F887FD89F}"/>
          </ac:spMkLst>
        </pc:spChg>
        <pc:spChg chg="add mod">
          <ac:chgData name="森岡仁志" userId="7a42701a-7c09-458a-b0ad-7bd4302a8487" providerId="ADAL" clId="{E394E977-BFDE-8946-B7BA-A38D8BEDAC37}" dt="2024-05-01T09:48:45.671" v="1763" actId="1076"/>
          <ac:spMkLst>
            <pc:docMk/>
            <pc:sldMk cId="109772108" sldId="271"/>
            <ac:spMk id="12" creationId="{6C4A5D5A-904A-2F89-A5FE-019157DBE6E5}"/>
          </ac:spMkLst>
        </pc:spChg>
        <pc:spChg chg="mod">
          <ac:chgData name="森岡仁志" userId="7a42701a-7c09-458a-b0ad-7bd4302a8487" providerId="ADAL" clId="{E394E977-BFDE-8946-B7BA-A38D8BEDAC37}" dt="2024-05-01T09:48:55.439" v="1764" actId="1076"/>
          <ac:spMkLst>
            <pc:docMk/>
            <pc:sldMk cId="109772108" sldId="271"/>
            <ac:spMk id="13" creationId="{5918BF26-5CAE-977C-1399-D549EDC9B8E5}"/>
          </ac:spMkLst>
        </pc:spChg>
        <pc:spChg chg="mod">
          <ac:chgData name="森岡仁志" userId="7a42701a-7c09-458a-b0ad-7bd4302a8487" providerId="ADAL" clId="{E394E977-BFDE-8946-B7BA-A38D8BEDAC37}" dt="2024-05-01T09:48:55.439" v="1764" actId="1076"/>
          <ac:spMkLst>
            <pc:docMk/>
            <pc:sldMk cId="109772108" sldId="271"/>
            <ac:spMk id="14" creationId="{72B239C0-DEDB-2372-61CD-E5E29193E6F8}"/>
          </ac:spMkLst>
        </pc:spChg>
        <pc:spChg chg="add mod">
          <ac:chgData name="森岡仁志" userId="7a42701a-7c09-458a-b0ad-7bd4302a8487" providerId="ADAL" clId="{E394E977-BFDE-8946-B7BA-A38D8BEDAC37}" dt="2024-05-01T09:48:45.671" v="1763" actId="1076"/>
          <ac:spMkLst>
            <pc:docMk/>
            <pc:sldMk cId="109772108" sldId="271"/>
            <ac:spMk id="15" creationId="{018CDAB5-D52A-5015-282A-68C311EDD611}"/>
          </ac:spMkLst>
        </pc:spChg>
        <pc:spChg chg="mod">
          <ac:chgData name="森岡仁志" userId="7a42701a-7c09-458a-b0ad-7bd4302a8487" providerId="ADAL" clId="{E394E977-BFDE-8946-B7BA-A38D8BEDAC37}" dt="2024-05-01T09:48:55.439" v="1764" actId="1076"/>
          <ac:spMkLst>
            <pc:docMk/>
            <pc:sldMk cId="109772108" sldId="271"/>
            <ac:spMk id="16" creationId="{FAC1711D-A7C3-5AAF-962A-C350B8FC8B0E}"/>
          </ac:spMkLst>
        </pc:spChg>
        <pc:spChg chg="mod">
          <ac:chgData name="森岡仁志" userId="7a42701a-7c09-458a-b0ad-7bd4302a8487" providerId="ADAL" clId="{E394E977-BFDE-8946-B7BA-A38D8BEDAC37}" dt="2024-05-01T09:48:55.439" v="1764" actId="1076"/>
          <ac:spMkLst>
            <pc:docMk/>
            <pc:sldMk cId="109772108" sldId="271"/>
            <ac:spMk id="17" creationId="{D4B0405C-847D-67B7-F9FF-A5BE5CCF1983}"/>
          </ac:spMkLst>
        </pc:spChg>
        <pc:spChg chg="mod">
          <ac:chgData name="森岡仁志" userId="7a42701a-7c09-458a-b0ad-7bd4302a8487" providerId="ADAL" clId="{E394E977-BFDE-8946-B7BA-A38D8BEDAC37}" dt="2024-05-01T09:48:55.439" v="1764" actId="1076"/>
          <ac:spMkLst>
            <pc:docMk/>
            <pc:sldMk cId="109772108" sldId="271"/>
            <ac:spMk id="18" creationId="{0A29B425-D42A-7849-26D2-ECA70B168D5D}"/>
          </ac:spMkLst>
        </pc:spChg>
        <pc:spChg chg="del">
          <ac:chgData name="森岡仁志" userId="7a42701a-7c09-458a-b0ad-7bd4302a8487" providerId="ADAL" clId="{E394E977-BFDE-8946-B7BA-A38D8BEDAC37}" dt="2024-05-01T09:47:49.466" v="1759" actId="478"/>
          <ac:spMkLst>
            <pc:docMk/>
            <pc:sldMk cId="109772108" sldId="271"/>
            <ac:spMk id="24" creationId="{95FA0FDB-5AFC-BC17-922B-169DB337DA7D}"/>
          </ac:spMkLst>
        </pc:spChg>
        <pc:cxnChg chg="add mod">
          <ac:chgData name="森岡仁志" userId="7a42701a-7c09-458a-b0ad-7bd4302a8487" providerId="ADAL" clId="{E394E977-BFDE-8946-B7BA-A38D8BEDAC37}" dt="2024-05-01T09:48:45.671" v="1763" actId="1076"/>
          <ac:cxnSpMkLst>
            <pc:docMk/>
            <pc:sldMk cId="109772108" sldId="271"/>
            <ac:cxnSpMk id="19" creationId="{17849FEA-F169-1544-73AD-65CAD23975F6}"/>
          </ac:cxnSpMkLst>
        </pc:cxnChg>
        <pc:cxnChg chg="add mod">
          <ac:chgData name="森岡仁志" userId="7a42701a-7c09-458a-b0ad-7bd4302a8487" providerId="ADAL" clId="{E394E977-BFDE-8946-B7BA-A38D8BEDAC37}" dt="2024-05-01T09:48:45.671" v="1763" actId="1076"/>
          <ac:cxnSpMkLst>
            <pc:docMk/>
            <pc:sldMk cId="109772108" sldId="271"/>
            <ac:cxnSpMk id="20" creationId="{FDA6970B-D200-D880-2016-25C8D6260113}"/>
          </ac:cxnSpMkLst>
        </pc:cxnChg>
        <pc:cxnChg chg="mod">
          <ac:chgData name="森岡仁志" userId="7a42701a-7c09-458a-b0ad-7bd4302a8487" providerId="ADAL" clId="{E394E977-BFDE-8946-B7BA-A38D8BEDAC37}" dt="2024-05-01T09:48:55.439" v="1764" actId="1076"/>
          <ac:cxnSpMkLst>
            <pc:docMk/>
            <pc:sldMk cId="109772108" sldId="271"/>
            <ac:cxnSpMk id="21" creationId="{3FDE6FA6-34AE-04E9-F4CF-72492898FB9D}"/>
          </ac:cxnSpMkLst>
        </pc:cxnChg>
        <pc:cxnChg chg="mod">
          <ac:chgData name="森岡仁志" userId="7a42701a-7c09-458a-b0ad-7bd4302a8487" providerId="ADAL" clId="{E394E977-BFDE-8946-B7BA-A38D8BEDAC37}" dt="2024-05-01T09:48:55.439" v="1764" actId="1076"/>
          <ac:cxnSpMkLst>
            <pc:docMk/>
            <pc:sldMk cId="109772108" sldId="271"/>
            <ac:cxnSpMk id="23" creationId="{EC02A510-63AF-6B4C-2E5E-DF1B66266977}"/>
          </ac:cxnSpMkLst>
        </pc:cxnChg>
      </pc:sldChg>
      <pc:sldChg chg="addSp delSp modSp new mod ord">
        <pc:chgData name="森岡仁志" userId="7a42701a-7c09-458a-b0ad-7bd4302a8487" providerId="ADAL" clId="{E394E977-BFDE-8946-B7BA-A38D8BEDAC37}" dt="2024-05-01T13:24:59.224" v="3276" actId="20577"/>
        <pc:sldMkLst>
          <pc:docMk/>
          <pc:sldMk cId="1652037477" sldId="272"/>
        </pc:sldMkLst>
        <pc:spChg chg="mod">
          <ac:chgData name="森岡仁志" userId="7a42701a-7c09-458a-b0ad-7bd4302a8487" providerId="ADAL" clId="{E394E977-BFDE-8946-B7BA-A38D8BEDAC37}" dt="2024-05-01T13:24:59.224" v="3276" actId="20577"/>
          <ac:spMkLst>
            <pc:docMk/>
            <pc:sldMk cId="1652037477" sldId="272"/>
            <ac:spMk id="2" creationId="{9AB6DF9D-7E60-4A34-BCA3-105136D77D58}"/>
          </ac:spMkLst>
        </pc:spChg>
        <pc:spChg chg="del">
          <ac:chgData name="森岡仁志" userId="7a42701a-7c09-458a-b0ad-7bd4302a8487" providerId="ADAL" clId="{E394E977-BFDE-8946-B7BA-A38D8BEDAC37}" dt="2024-05-01T09:49:20.915" v="1788" actId="478"/>
          <ac:spMkLst>
            <pc:docMk/>
            <pc:sldMk cId="1652037477" sldId="272"/>
            <ac:spMk id="3" creationId="{79C4A37C-35AA-8A92-A749-B15150FF4648}"/>
          </ac:spMkLst>
        </pc:spChg>
        <pc:spChg chg="add del mod">
          <ac:chgData name="森岡仁志" userId="7a42701a-7c09-458a-b0ad-7bd4302a8487" providerId="ADAL" clId="{E394E977-BFDE-8946-B7BA-A38D8BEDAC37}" dt="2024-05-01T09:49:33.214" v="1790" actId="478"/>
          <ac:spMkLst>
            <pc:docMk/>
            <pc:sldMk cId="1652037477" sldId="272"/>
            <ac:spMk id="7" creationId="{99586BB8-0837-2ABA-1940-EEB966BF64FD}"/>
          </ac:spMkLst>
        </pc:spChg>
        <pc:spChg chg="add mod">
          <ac:chgData name="森岡仁志" userId="7a42701a-7c09-458a-b0ad-7bd4302a8487" providerId="ADAL" clId="{E394E977-BFDE-8946-B7BA-A38D8BEDAC37}" dt="2024-05-01T10:33:31.499" v="2301" actId="1076"/>
          <ac:spMkLst>
            <pc:docMk/>
            <pc:sldMk cId="1652037477" sldId="272"/>
            <ac:spMk id="8" creationId="{61D95BB4-08E7-9761-5221-FB073A768D04}"/>
          </ac:spMkLst>
        </pc:spChg>
        <pc:spChg chg="add del mod">
          <ac:chgData name="森岡仁志" userId="7a42701a-7c09-458a-b0ad-7bd4302a8487" providerId="ADAL" clId="{E394E977-BFDE-8946-B7BA-A38D8BEDAC37}" dt="2024-05-01T10:20:50.974" v="1944" actId="478"/>
          <ac:spMkLst>
            <pc:docMk/>
            <pc:sldMk cId="1652037477" sldId="272"/>
            <ac:spMk id="9" creationId="{27B265B1-DEF3-C891-8593-3AC5DBF56D4D}"/>
          </ac:spMkLst>
        </pc:spChg>
        <pc:spChg chg="add mod">
          <ac:chgData name="森岡仁志" userId="7a42701a-7c09-458a-b0ad-7bd4302a8487" providerId="ADAL" clId="{E394E977-BFDE-8946-B7BA-A38D8BEDAC37}" dt="2024-05-01T10:33:31.499" v="2301" actId="1076"/>
          <ac:spMkLst>
            <pc:docMk/>
            <pc:sldMk cId="1652037477" sldId="272"/>
            <ac:spMk id="10" creationId="{CA4C481C-B89F-F05F-609C-85D6FD87A21A}"/>
          </ac:spMkLst>
        </pc:spChg>
        <pc:spChg chg="add mod">
          <ac:chgData name="森岡仁志" userId="7a42701a-7c09-458a-b0ad-7bd4302a8487" providerId="ADAL" clId="{E394E977-BFDE-8946-B7BA-A38D8BEDAC37}" dt="2024-05-01T10:33:31.499" v="2301" actId="1076"/>
          <ac:spMkLst>
            <pc:docMk/>
            <pc:sldMk cId="1652037477" sldId="272"/>
            <ac:spMk id="11" creationId="{DDDD6DFD-4ED8-A7D6-105C-B41EEF91A1F9}"/>
          </ac:spMkLst>
        </pc:spChg>
        <pc:spChg chg="add mod">
          <ac:chgData name="森岡仁志" userId="7a42701a-7c09-458a-b0ad-7bd4302a8487" providerId="ADAL" clId="{E394E977-BFDE-8946-B7BA-A38D8BEDAC37}" dt="2024-05-01T10:33:31.499" v="2301" actId="1076"/>
          <ac:spMkLst>
            <pc:docMk/>
            <pc:sldMk cId="1652037477" sldId="272"/>
            <ac:spMk id="12" creationId="{935D5140-1353-D321-30F3-007192C9628F}"/>
          </ac:spMkLst>
        </pc:spChg>
        <pc:spChg chg="add mod">
          <ac:chgData name="森岡仁志" userId="7a42701a-7c09-458a-b0ad-7bd4302a8487" providerId="ADAL" clId="{E394E977-BFDE-8946-B7BA-A38D8BEDAC37}" dt="2024-05-01T10:33:31.499" v="2301" actId="1076"/>
          <ac:spMkLst>
            <pc:docMk/>
            <pc:sldMk cId="1652037477" sldId="272"/>
            <ac:spMk id="13" creationId="{A19440A3-FF35-745F-A840-D83DE47CF8CD}"/>
          </ac:spMkLst>
        </pc:spChg>
        <pc:spChg chg="add mod">
          <ac:chgData name="森岡仁志" userId="7a42701a-7c09-458a-b0ad-7bd4302a8487" providerId="ADAL" clId="{E394E977-BFDE-8946-B7BA-A38D8BEDAC37}" dt="2024-05-01T10:33:31.499" v="2301" actId="1076"/>
          <ac:spMkLst>
            <pc:docMk/>
            <pc:sldMk cId="1652037477" sldId="272"/>
            <ac:spMk id="14" creationId="{ABA86B51-7FA6-4D0A-F710-6559989E74F5}"/>
          </ac:spMkLst>
        </pc:spChg>
        <pc:spChg chg="add mod">
          <ac:chgData name="森岡仁志" userId="7a42701a-7c09-458a-b0ad-7bd4302a8487" providerId="ADAL" clId="{E394E977-BFDE-8946-B7BA-A38D8BEDAC37}" dt="2024-05-01T10:33:31.499" v="2301" actId="1076"/>
          <ac:spMkLst>
            <pc:docMk/>
            <pc:sldMk cId="1652037477" sldId="272"/>
            <ac:spMk id="15" creationId="{82A06315-8594-826C-91FC-A77363EB244C}"/>
          </ac:spMkLst>
        </pc:spChg>
        <pc:spChg chg="add mod">
          <ac:chgData name="森岡仁志" userId="7a42701a-7c09-458a-b0ad-7bd4302a8487" providerId="ADAL" clId="{E394E977-BFDE-8946-B7BA-A38D8BEDAC37}" dt="2024-05-01T10:33:31.499" v="2301" actId="1076"/>
          <ac:spMkLst>
            <pc:docMk/>
            <pc:sldMk cId="1652037477" sldId="272"/>
            <ac:spMk id="16" creationId="{F09F3C6A-2528-000D-C3AA-D4FE9011C30C}"/>
          </ac:spMkLst>
        </pc:spChg>
        <pc:spChg chg="add mod">
          <ac:chgData name="森岡仁志" userId="7a42701a-7c09-458a-b0ad-7bd4302a8487" providerId="ADAL" clId="{E394E977-BFDE-8946-B7BA-A38D8BEDAC37}" dt="2024-05-01T10:33:31.499" v="2301" actId="1076"/>
          <ac:spMkLst>
            <pc:docMk/>
            <pc:sldMk cId="1652037477" sldId="272"/>
            <ac:spMk id="17" creationId="{23DEFBD8-5D46-C741-EFA8-23AEB76641E8}"/>
          </ac:spMkLst>
        </pc:spChg>
        <pc:spChg chg="add mod">
          <ac:chgData name="森岡仁志" userId="7a42701a-7c09-458a-b0ad-7bd4302a8487" providerId="ADAL" clId="{E394E977-BFDE-8946-B7BA-A38D8BEDAC37}" dt="2024-05-01T10:33:31.499" v="2301" actId="1076"/>
          <ac:spMkLst>
            <pc:docMk/>
            <pc:sldMk cId="1652037477" sldId="272"/>
            <ac:spMk id="18" creationId="{6ACEFD74-A063-6A62-2AED-7D8CD03CBD10}"/>
          </ac:spMkLst>
        </pc:spChg>
        <pc:spChg chg="add mod">
          <ac:chgData name="森岡仁志" userId="7a42701a-7c09-458a-b0ad-7bd4302a8487" providerId="ADAL" clId="{E394E977-BFDE-8946-B7BA-A38D8BEDAC37}" dt="2024-05-01T10:33:31.499" v="2301" actId="1076"/>
          <ac:spMkLst>
            <pc:docMk/>
            <pc:sldMk cId="1652037477" sldId="272"/>
            <ac:spMk id="19" creationId="{843C25E4-9550-59AE-3F2E-A53FF6145BBA}"/>
          </ac:spMkLst>
        </pc:spChg>
        <pc:spChg chg="add mod">
          <ac:chgData name="森岡仁志" userId="7a42701a-7c09-458a-b0ad-7bd4302a8487" providerId="ADAL" clId="{E394E977-BFDE-8946-B7BA-A38D8BEDAC37}" dt="2024-05-01T10:33:31.499" v="2301" actId="1076"/>
          <ac:spMkLst>
            <pc:docMk/>
            <pc:sldMk cId="1652037477" sldId="272"/>
            <ac:spMk id="20" creationId="{6FE5BC21-A6A8-0AB6-4292-3CB831978BED}"/>
          </ac:spMkLst>
        </pc:spChg>
        <pc:spChg chg="add mod">
          <ac:chgData name="森岡仁志" userId="7a42701a-7c09-458a-b0ad-7bd4302a8487" providerId="ADAL" clId="{E394E977-BFDE-8946-B7BA-A38D8BEDAC37}" dt="2024-05-01T10:33:31.499" v="2301" actId="1076"/>
          <ac:spMkLst>
            <pc:docMk/>
            <pc:sldMk cId="1652037477" sldId="272"/>
            <ac:spMk id="21" creationId="{BA06A8D8-BEBC-8D81-E490-BA3AD9A9A6A5}"/>
          </ac:spMkLst>
        </pc:spChg>
        <pc:spChg chg="add mod">
          <ac:chgData name="森岡仁志" userId="7a42701a-7c09-458a-b0ad-7bd4302a8487" providerId="ADAL" clId="{E394E977-BFDE-8946-B7BA-A38D8BEDAC37}" dt="2024-05-01T10:33:31.499" v="2301" actId="1076"/>
          <ac:spMkLst>
            <pc:docMk/>
            <pc:sldMk cId="1652037477" sldId="272"/>
            <ac:spMk id="22" creationId="{4D4C7E59-AB42-6069-8E75-06A5CD62568D}"/>
          </ac:spMkLst>
        </pc:spChg>
        <pc:spChg chg="add mod">
          <ac:chgData name="森岡仁志" userId="7a42701a-7c09-458a-b0ad-7bd4302a8487" providerId="ADAL" clId="{E394E977-BFDE-8946-B7BA-A38D8BEDAC37}" dt="2024-05-01T10:33:31.499" v="2301" actId="1076"/>
          <ac:spMkLst>
            <pc:docMk/>
            <pc:sldMk cId="1652037477" sldId="272"/>
            <ac:spMk id="23" creationId="{6A76C143-45D4-1DAA-514B-4244188C60F3}"/>
          </ac:spMkLst>
        </pc:spChg>
        <pc:spChg chg="add mod">
          <ac:chgData name="森岡仁志" userId="7a42701a-7c09-458a-b0ad-7bd4302a8487" providerId="ADAL" clId="{E394E977-BFDE-8946-B7BA-A38D8BEDAC37}" dt="2024-05-01T10:33:31.499" v="2301" actId="1076"/>
          <ac:spMkLst>
            <pc:docMk/>
            <pc:sldMk cId="1652037477" sldId="272"/>
            <ac:spMk id="24" creationId="{E125A5F2-D05B-D6DC-215D-B5FC6DB00996}"/>
          </ac:spMkLst>
        </pc:spChg>
        <pc:spChg chg="add mod">
          <ac:chgData name="森岡仁志" userId="7a42701a-7c09-458a-b0ad-7bd4302a8487" providerId="ADAL" clId="{E394E977-BFDE-8946-B7BA-A38D8BEDAC37}" dt="2024-05-01T10:34:24.566" v="2323"/>
          <ac:spMkLst>
            <pc:docMk/>
            <pc:sldMk cId="1652037477" sldId="272"/>
            <ac:spMk id="40" creationId="{801CA562-2391-FFF3-AD1B-C16708B1535D}"/>
          </ac:spMkLst>
        </pc:spChg>
        <pc:spChg chg="add mod">
          <ac:chgData name="森岡仁志" userId="7a42701a-7c09-458a-b0ad-7bd4302a8487" providerId="ADAL" clId="{E394E977-BFDE-8946-B7BA-A38D8BEDAC37}" dt="2024-05-01T10:34:46.834" v="2326" actId="1076"/>
          <ac:spMkLst>
            <pc:docMk/>
            <pc:sldMk cId="1652037477" sldId="272"/>
            <ac:spMk id="41" creationId="{A1370912-1B87-6094-B577-53D9953AB30C}"/>
          </ac:spMkLst>
        </pc:spChg>
        <pc:spChg chg="add mod">
          <ac:chgData name="森岡仁志" userId="7a42701a-7c09-458a-b0ad-7bd4302a8487" providerId="ADAL" clId="{E394E977-BFDE-8946-B7BA-A38D8BEDAC37}" dt="2024-05-01T10:35:25.186" v="2328"/>
          <ac:spMkLst>
            <pc:docMk/>
            <pc:sldMk cId="1652037477" sldId="272"/>
            <ac:spMk id="42" creationId="{33F68694-6B89-401E-20F7-9A1507391249}"/>
          </ac:spMkLst>
        </pc:spChg>
        <pc:spChg chg="add mod">
          <ac:chgData name="森岡仁志" userId="7a42701a-7c09-458a-b0ad-7bd4302a8487" providerId="ADAL" clId="{E394E977-BFDE-8946-B7BA-A38D8BEDAC37}" dt="2024-05-01T10:35:39.236" v="2331" actId="1076"/>
          <ac:spMkLst>
            <pc:docMk/>
            <pc:sldMk cId="1652037477" sldId="272"/>
            <ac:spMk id="43" creationId="{87C9E831-75C5-475D-3836-4BC92AEF05DB}"/>
          </ac:spMkLst>
        </pc:spChg>
        <pc:spChg chg="add mod">
          <ac:chgData name="森岡仁志" userId="7a42701a-7c09-458a-b0ad-7bd4302a8487" providerId="ADAL" clId="{E394E977-BFDE-8946-B7BA-A38D8BEDAC37}" dt="2024-05-01T10:36:12.689" v="2337" actId="1076"/>
          <ac:spMkLst>
            <pc:docMk/>
            <pc:sldMk cId="1652037477" sldId="272"/>
            <ac:spMk id="44" creationId="{E60498CA-6FC0-5933-8CB0-771B453F571D}"/>
          </ac:spMkLst>
        </pc:spChg>
        <pc:spChg chg="add mod">
          <ac:chgData name="森岡仁志" userId="7a42701a-7c09-458a-b0ad-7bd4302a8487" providerId="ADAL" clId="{E394E977-BFDE-8946-B7BA-A38D8BEDAC37}" dt="2024-05-01T10:36:24.807" v="2339" actId="1076"/>
          <ac:spMkLst>
            <pc:docMk/>
            <pc:sldMk cId="1652037477" sldId="272"/>
            <ac:spMk id="45" creationId="{A49750BD-98AE-1439-4C6A-1507C0184196}"/>
          </ac:spMkLst>
        </pc:spChg>
        <pc:spChg chg="add mod">
          <ac:chgData name="森岡仁志" userId="7a42701a-7c09-458a-b0ad-7bd4302a8487" providerId="ADAL" clId="{E394E977-BFDE-8946-B7BA-A38D8BEDAC37}" dt="2024-05-01T10:36:39.059" v="2343" actId="1076"/>
          <ac:spMkLst>
            <pc:docMk/>
            <pc:sldMk cId="1652037477" sldId="272"/>
            <ac:spMk id="46" creationId="{BF22F9BA-83E0-C468-2366-5CAF0387A64D}"/>
          </ac:spMkLst>
        </pc:spChg>
        <pc:spChg chg="add mod">
          <ac:chgData name="森岡仁志" userId="7a42701a-7c09-458a-b0ad-7bd4302a8487" providerId="ADAL" clId="{E394E977-BFDE-8946-B7BA-A38D8BEDAC37}" dt="2024-05-01T10:36:48.976" v="2345" actId="1076"/>
          <ac:spMkLst>
            <pc:docMk/>
            <pc:sldMk cId="1652037477" sldId="272"/>
            <ac:spMk id="47" creationId="{135C9FD0-CA1C-F9E1-C8C0-E3C5E3C3134A}"/>
          </ac:spMkLst>
        </pc:spChg>
        <pc:cxnChg chg="add mod">
          <ac:chgData name="森岡仁志" userId="7a42701a-7c09-458a-b0ad-7bd4302a8487" providerId="ADAL" clId="{E394E977-BFDE-8946-B7BA-A38D8BEDAC37}" dt="2024-05-01T10:33:31.499" v="2301" actId="1076"/>
          <ac:cxnSpMkLst>
            <pc:docMk/>
            <pc:sldMk cId="1652037477" sldId="272"/>
            <ac:cxnSpMk id="26" creationId="{41027333-9D9F-EACB-F5EC-DA24E568CD77}"/>
          </ac:cxnSpMkLst>
        </pc:cxnChg>
        <pc:cxnChg chg="add mod">
          <ac:chgData name="森岡仁志" userId="7a42701a-7c09-458a-b0ad-7bd4302a8487" providerId="ADAL" clId="{E394E977-BFDE-8946-B7BA-A38D8BEDAC37}" dt="2024-05-01T10:33:31.499" v="2301" actId="1076"/>
          <ac:cxnSpMkLst>
            <pc:docMk/>
            <pc:sldMk cId="1652037477" sldId="272"/>
            <ac:cxnSpMk id="27" creationId="{993B8865-5B81-66C7-0E02-A5817D9AE389}"/>
          </ac:cxnSpMkLst>
        </pc:cxnChg>
        <pc:cxnChg chg="add mod">
          <ac:chgData name="森岡仁志" userId="7a42701a-7c09-458a-b0ad-7bd4302a8487" providerId="ADAL" clId="{E394E977-BFDE-8946-B7BA-A38D8BEDAC37}" dt="2024-05-01T10:33:31.499" v="2301" actId="1076"/>
          <ac:cxnSpMkLst>
            <pc:docMk/>
            <pc:sldMk cId="1652037477" sldId="272"/>
            <ac:cxnSpMk id="28" creationId="{CDB63F36-545B-280B-AABD-F3488B90F597}"/>
          </ac:cxnSpMkLst>
        </pc:cxnChg>
        <pc:cxnChg chg="add mod">
          <ac:chgData name="森岡仁志" userId="7a42701a-7c09-458a-b0ad-7bd4302a8487" providerId="ADAL" clId="{E394E977-BFDE-8946-B7BA-A38D8BEDAC37}" dt="2024-05-01T10:33:31.499" v="2301" actId="1076"/>
          <ac:cxnSpMkLst>
            <pc:docMk/>
            <pc:sldMk cId="1652037477" sldId="272"/>
            <ac:cxnSpMk id="29" creationId="{661558ED-C00B-99B3-4A36-609F3AD5A0A8}"/>
          </ac:cxnSpMkLst>
        </pc:cxnChg>
        <pc:cxnChg chg="add mod">
          <ac:chgData name="森岡仁志" userId="7a42701a-7c09-458a-b0ad-7bd4302a8487" providerId="ADAL" clId="{E394E977-BFDE-8946-B7BA-A38D8BEDAC37}" dt="2024-05-01T10:33:31.499" v="2301" actId="1076"/>
          <ac:cxnSpMkLst>
            <pc:docMk/>
            <pc:sldMk cId="1652037477" sldId="272"/>
            <ac:cxnSpMk id="30" creationId="{6B6A62FD-FDF8-7F1E-F140-3E82B8717C72}"/>
          </ac:cxnSpMkLst>
        </pc:cxnChg>
        <pc:cxnChg chg="add mod">
          <ac:chgData name="森岡仁志" userId="7a42701a-7c09-458a-b0ad-7bd4302a8487" providerId="ADAL" clId="{E394E977-BFDE-8946-B7BA-A38D8BEDAC37}" dt="2024-05-01T10:33:31.499" v="2301" actId="1076"/>
          <ac:cxnSpMkLst>
            <pc:docMk/>
            <pc:sldMk cId="1652037477" sldId="272"/>
            <ac:cxnSpMk id="31" creationId="{E6DC240D-9697-B323-38F3-267AF0B0A05C}"/>
          </ac:cxnSpMkLst>
        </pc:cxnChg>
        <pc:cxnChg chg="add mod">
          <ac:chgData name="森岡仁志" userId="7a42701a-7c09-458a-b0ad-7bd4302a8487" providerId="ADAL" clId="{E394E977-BFDE-8946-B7BA-A38D8BEDAC37}" dt="2024-05-01T10:33:31.499" v="2301" actId="1076"/>
          <ac:cxnSpMkLst>
            <pc:docMk/>
            <pc:sldMk cId="1652037477" sldId="272"/>
            <ac:cxnSpMk id="32" creationId="{743306A7-E2CF-6FBD-56A1-9E1E22B31EB3}"/>
          </ac:cxnSpMkLst>
        </pc:cxnChg>
        <pc:cxnChg chg="add mod">
          <ac:chgData name="森岡仁志" userId="7a42701a-7c09-458a-b0ad-7bd4302a8487" providerId="ADAL" clId="{E394E977-BFDE-8946-B7BA-A38D8BEDAC37}" dt="2024-05-01T10:33:31.499" v="2301" actId="1076"/>
          <ac:cxnSpMkLst>
            <pc:docMk/>
            <pc:sldMk cId="1652037477" sldId="272"/>
            <ac:cxnSpMk id="33" creationId="{E350F58E-01DF-007D-E3A4-3B65B8FFB5E2}"/>
          </ac:cxnSpMkLst>
        </pc:cxnChg>
        <pc:cxnChg chg="add mod">
          <ac:chgData name="森岡仁志" userId="7a42701a-7c09-458a-b0ad-7bd4302a8487" providerId="ADAL" clId="{E394E977-BFDE-8946-B7BA-A38D8BEDAC37}" dt="2024-05-01T10:33:31.499" v="2301" actId="1076"/>
          <ac:cxnSpMkLst>
            <pc:docMk/>
            <pc:sldMk cId="1652037477" sldId="272"/>
            <ac:cxnSpMk id="34" creationId="{A0BC6DE6-82AC-3EA3-BD91-CB7891F4CB1D}"/>
          </ac:cxnSpMkLst>
        </pc:cxnChg>
        <pc:cxnChg chg="add mod">
          <ac:chgData name="森岡仁志" userId="7a42701a-7c09-458a-b0ad-7bd4302a8487" providerId="ADAL" clId="{E394E977-BFDE-8946-B7BA-A38D8BEDAC37}" dt="2024-05-01T10:33:31.499" v="2301" actId="1076"/>
          <ac:cxnSpMkLst>
            <pc:docMk/>
            <pc:sldMk cId="1652037477" sldId="272"/>
            <ac:cxnSpMk id="35" creationId="{86BA877A-8049-8482-B1C2-A1AB48600FD5}"/>
          </ac:cxnSpMkLst>
        </pc:cxnChg>
        <pc:cxnChg chg="add mod">
          <ac:chgData name="森岡仁志" userId="7a42701a-7c09-458a-b0ad-7bd4302a8487" providerId="ADAL" clId="{E394E977-BFDE-8946-B7BA-A38D8BEDAC37}" dt="2024-05-01T10:33:31.499" v="2301" actId="1076"/>
          <ac:cxnSpMkLst>
            <pc:docMk/>
            <pc:sldMk cId="1652037477" sldId="272"/>
            <ac:cxnSpMk id="36" creationId="{B2472695-6415-B9CE-F435-CA752A482E74}"/>
          </ac:cxnSpMkLst>
        </pc:cxnChg>
        <pc:cxnChg chg="add mod">
          <ac:chgData name="森岡仁志" userId="7a42701a-7c09-458a-b0ad-7bd4302a8487" providerId="ADAL" clId="{E394E977-BFDE-8946-B7BA-A38D8BEDAC37}" dt="2024-05-01T10:33:31.499" v="2301" actId="1076"/>
          <ac:cxnSpMkLst>
            <pc:docMk/>
            <pc:sldMk cId="1652037477" sldId="272"/>
            <ac:cxnSpMk id="37" creationId="{1BF72365-06EC-A0F7-3C23-27F3E8D2224A}"/>
          </ac:cxnSpMkLst>
        </pc:cxnChg>
        <pc:cxnChg chg="add mod">
          <ac:chgData name="森岡仁志" userId="7a42701a-7c09-458a-b0ad-7bd4302a8487" providerId="ADAL" clId="{E394E977-BFDE-8946-B7BA-A38D8BEDAC37}" dt="2024-05-01T10:33:31.499" v="2301" actId="1076"/>
          <ac:cxnSpMkLst>
            <pc:docMk/>
            <pc:sldMk cId="1652037477" sldId="272"/>
            <ac:cxnSpMk id="38" creationId="{C17EEC39-90B2-37FB-026F-F060FCD29590}"/>
          </ac:cxnSpMkLst>
        </pc:cxnChg>
        <pc:cxnChg chg="add mod">
          <ac:chgData name="森岡仁志" userId="7a42701a-7c09-458a-b0ad-7bd4302a8487" providerId="ADAL" clId="{E394E977-BFDE-8946-B7BA-A38D8BEDAC37}" dt="2024-05-01T10:33:31.499" v="2301" actId="1076"/>
          <ac:cxnSpMkLst>
            <pc:docMk/>
            <pc:sldMk cId="1652037477" sldId="272"/>
            <ac:cxnSpMk id="39" creationId="{C239D7FA-B8B6-A1BF-1285-A9F1DCDBF155}"/>
          </ac:cxnSpMkLst>
        </pc:cxnChg>
      </pc:sldChg>
      <pc:sldMasterChg chg="modSp mod">
        <pc:chgData name="森岡仁志" userId="7a42701a-7c09-458a-b0ad-7bd4302a8487" providerId="ADAL" clId="{E394E977-BFDE-8946-B7BA-A38D8BEDAC37}" dt="2024-05-01T15:15:03.484" v="3283" actId="20577"/>
        <pc:sldMasterMkLst>
          <pc:docMk/>
          <pc:sldMasterMk cId="0" sldId="2147483648"/>
        </pc:sldMasterMkLst>
        <pc:spChg chg="mod">
          <ac:chgData name="森岡仁志" userId="7a42701a-7c09-458a-b0ad-7bd4302a8487" providerId="ADAL" clId="{E394E977-BFDE-8946-B7BA-A38D8BEDAC37}" dt="2024-05-01T15:15:03.484" v="3283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802.11-24/0106r1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Seamless Roaming Consideration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2024-05-01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23186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3" imgW="10439400" imgH="2387600" progId="Word.Document.8">
                  <p:embed/>
                </p:oleObj>
              </mc:Choice>
              <mc:Fallback>
                <p:oleObj name="文書" r:id="rId3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intends to share our experiences of seamless handover implementation on MLD.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DB52D4-431D-DC4B-A759-2C6AF0473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Our Experiences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2BC27A0-4D4C-1F21-AB44-78AB0577C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We have implemented WLAN seamless handover system from 20 years ago.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We would like to share our experiences.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We have implemented: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Use 2 wireless physical interfaces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Use multiple logical interfaces on a single wireless physical interface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Use multiple logical interfaces on multiple wireless physical interfaces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Although we used mobile IP for inter-network handover, it is not related to seamless roaming.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299D661-BC30-E347-B6BB-E345001290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4B07E3-FC47-F147-A350-625B982DA5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9924774-AFF5-4349-AACD-1DDD7A46928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828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F94BDC-A426-0F9A-8E13-E259626BE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Multiple Interfaces Seamless Handover Implementation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8267DCC-C047-77B6-6AF7-3D5654B20B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D3EF57-9877-6E0B-1837-C9FD94A875A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1A837718-F083-158C-011D-5696CD748E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73E0598-AF13-A621-2A9F-D21815C10FD0}"/>
              </a:ext>
            </a:extLst>
          </p:cNvPr>
          <p:cNvSpPr/>
          <p:nvPr/>
        </p:nvSpPr>
        <p:spPr bwMode="auto">
          <a:xfrm>
            <a:off x="1577340" y="5106036"/>
            <a:ext cx="1463040" cy="75374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5918BF26-5CAE-977C-1399-D549EDC9B8E5}"/>
              </a:ext>
            </a:extLst>
          </p:cNvPr>
          <p:cNvSpPr/>
          <p:nvPr/>
        </p:nvSpPr>
        <p:spPr bwMode="auto">
          <a:xfrm>
            <a:off x="1584960" y="4716780"/>
            <a:ext cx="723900" cy="3892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Interface</a:t>
            </a:r>
            <a:endParaRPr kumimoji="0" lang="ja-JP" altLang="en-US" sz="105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72B239C0-DEDB-2372-61CD-E5E29193E6F8}"/>
              </a:ext>
            </a:extLst>
          </p:cNvPr>
          <p:cNvSpPr/>
          <p:nvPr/>
        </p:nvSpPr>
        <p:spPr bwMode="auto">
          <a:xfrm>
            <a:off x="2308860" y="4716780"/>
            <a:ext cx="723900" cy="3892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Interface</a:t>
            </a:r>
            <a:endParaRPr kumimoji="0" lang="ja-JP" altLang="en-US" sz="105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FAC1711D-A7C3-5AAF-962A-C350B8FC8B0E}"/>
              </a:ext>
            </a:extLst>
          </p:cNvPr>
          <p:cNvSpPr/>
          <p:nvPr/>
        </p:nvSpPr>
        <p:spPr bwMode="auto">
          <a:xfrm>
            <a:off x="1062990" y="2902584"/>
            <a:ext cx="883920" cy="52641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D4B0405C-847D-67B7-F9FF-A5BE5CCF1983}"/>
              </a:ext>
            </a:extLst>
          </p:cNvPr>
          <p:cNvSpPr/>
          <p:nvPr/>
        </p:nvSpPr>
        <p:spPr bwMode="auto">
          <a:xfrm>
            <a:off x="2670810" y="2902584"/>
            <a:ext cx="883920" cy="52641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円/楕円 17">
            <a:extLst>
              <a:ext uri="{FF2B5EF4-FFF2-40B4-BE49-F238E27FC236}">
                <a16:creationId xmlns:a16="http://schemas.microsoft.com/office/drawing/2014/main" id="{0A29B425-D42A-7849-26D2-ECA70B168D5D}"/>
              </a:ext>
            </a:extLst>
          </p:cNvPr>
          <p:cNvSpPr/>
          <p:nvPr/>
        </p:nvSpPr>
        <p:spPr bwMode="auto">
          <a:xfrm>
            <a:off x="514350" y="2575242"/>
            <a:ext cx="3589020" cy="11811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3FDE6FA6-34AE-04E9-F4CF-72492898FB9D}"/>
              </a:ext>
            </a:extLst>
          </p:cNvPr>
          <p:cNvCxnSpPr>
            <a:stCxn id="16" idx="2"/>
          </p:cNvCxnSpPr>
          <p:nvPr/>
        </p:nvCxnSpPr>
        <p:spPr bwMode="auto">
          <a:xfrm>
            <a:off x="1504950" y="3429000"/>
            <a:ext cx="441960" cy="12877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EC02A510-63AF-6B4C-2E5E-DF1B66266977}"/>
              </a:ext>
            </a:extLst>
          </p:cNvPr>
          <p:cNvCxnSpPr>
            <a:stCxn id="17" idx="2"/>
            <a:endCxn id="14" idx="0"/>
          </p:cNvCxnSpPr>
          <p:nvPr/>
        </p:nvCxnSpPr>
        <p:spPr bwMode="auto">
          <a:xfrm flipH="1">
            <a:off x="2670810" y="3429000"/>
            <a:ext cx="441960" cy="12877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95FA0FDB-5AFC-BC17-922B-169DB337DA7D}"/>
              </a:ext>
            </a:extLst>
          </p:cNvPr>
          <p:cNvSpPr txBox="1"/>
          <p:nvPr/>
        </p:nvSpPr>
        <p:spPr>
          <a:xfrm>
            <a:off x="4716780" y="1644338"/>
            <a:ext cx="7107345" cy="39087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kumimoji="1" lang="en-US" altLang="ja-JP" sz="2000" dirty="0">
                <a:solidFill>
                  <a:schemeClr val="tx1"/>
                </a:solidFill>
              </a:rPr>
              <a:t>A non-AP STA (STA) communicates through AP1.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2000" dirty="0">
                <a:solidFill>
                  <a:schemeClr val="tx1"/>
                </a:solidFill>
              </a:rPr>
              <a:t>The STA finds AP2 and associates with it. (keep using AP1 link)</a:t>
            </a:r>
            <a:br>
              <a:rPr kumimoji="1" lang="en-US" altLang="ja-JP" sz="2000" dirty="0">
                <a:solidFill>
                  <a:schemeClr val="tx1"/>
                </a:solidFill>
              </a:rPr>
            </a:br>
            <a:r>
              <a:rPr kumimoji="1" lang="en-US" altLang="ja-JP" sz="2000" dirty="0">
                <a:solidFill>
                  <a:schemeClr val="tx1"/>
                </a:solidFill>
              </a:rPr>
              <a:t>Now the STA has two links, AP1 and AP2.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2000" u="sng" dirty="0">
                <a:solidFill>
                  <a:schemeClr val="tx1"/>
                </a:solidFill>
              </a:rPr>
              <a:t>In certain condition</a:t>
            </a:r>
            <a:r>
              <a:rPr kumimoji="1" lang="en-US" altLang="ja-JP" sz="2000" dirty="0">
                <a:solidFill>
                  <a:schemeClr val="tx1"/>
                </a:solidFill>
              </a:rPr>
              <a:t>, the STA decides to use AP2 link.</a:t>
            </a:r>
            <a:br>
              <a:rPr kumimoji="1" lang="en-US" altLang="ja-JP" sz="2000" dirty="0">
                <a:solidFill>
                  <a:schemeClr val="tx1"/>
                </a:solidFill>
              </a:rPr>
            </a:br>
            <a:r>
              <a:rPr kumimoji="1" lang="en-US" altLang="ja-JP" sz="1400" dirty="0">
                <a:solidFill>
                  <a:schemeClr val="tx1"/>
                </a:solidFill>
              </a:rPr>
              <a:t>(implementation dependent)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2000" dirty="0">
                <a:solidFill>
                  <a:schemeClr val="tx1"/>
                </a:solidFill>
              </a:rPr>
              <a:t>The STA notify its location to the network.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2000" dirty="0">
                <a:solidFill>
                  <a:schemeClr val="tx1"/>
                </a:solidFill>
              </a:rPr>
              <a:t>The STA transmits packets to AP2 while the STA can receive packets from both AP1 and AP2. This means the STA can receive buffered packets from AP1. (No packet losses)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2000" u="sng" dirty="0">
                <a:solidFill>
                  <a:schemeClr val="tx1"/>
                </a:solidFill>
              </a:rPr>
              <a:t>In certain condition</a:t>
            </a:r>
            <a:r>
              <a:rPr kumimoji="1" lang="en-US" altLang="ja-JP" sz="2000" dirty="0">
                <a:solidFill>
                  <a:schemeClr val="tx1"/>
                </a:solidFill>
              </a:rPr>
              <a:t>, the STA decides to disconnect from AP1.</a:t>
            </a:r>
            <a:br>
              <a:rPr kumimoji="1" lang="en-US" altLang="ja-JP" sz="2000" dirty="0">
                <a:solidFill>
                  <a:schemeClr val="tx1"/>
                </a:solidFill>
              </a:rPr>
            </a:br>
            <a:r>
              <a:rPr kumimoji="1" lang="en-US" altLang="ja-JP" sz="1400" dirty="0">
                <a:solidFill>
                  <a:schemeClr val="tx1"/>
                </a:solidFill>
              </a:rPr>
              <a:t>(implementation dependent)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2000" dirty="0">
                <a:solidFill>
                  <a:schemeClr val="tx1"/>
                </a:solidFill>
              </a:rPr>
              <a:t>Seamless handover from AP1 to AP2 completes.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3717F5B-2655-B40E-5B00-214E4BC2536B}"/>
              </a:ext>
            </a:extLst>
          </p:cNvPr>
          <p:cNvSpPr txBox="1"/>
          <p:nvPr/>
        </p:nvSpPr>
        <p:spPr>
          <a:xfrm>
            <a:off x="5072442" y="5583539"/>
            <a:ext cx="61270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solidFill>
                  <a:schemeClr val="tx1"/>
                </a:solidFill>
              </a:rPr>
              <a:t>This system was used for V2I communication</a:t>
            </a:r>
          </a:p>
          <a:p>
            <a:r>
              <a:rPr kumimoji="1" lang="en-US" altLang="ja-JP" b="1" dirty="0">
                <a:solidFill>
                  <a:schemeClr val="tx1"/>
                </a:solidFill>
              </a:rPr>
              <a:t>of train surveillance in some places. </a:t>
            </a:r>
            <a:endParaRPr kumimoji="1" lang="ja-JP" altLang="en-US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71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D790B8-82FB-72CA-FECA-3A581AE08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Trial in 2003</a:t>
            </a:r>
            <a:endParaRPr kumimoji="1" lang="ja-JP" altLang="en-US"/>
          </a:p>
        </p:txBody>
      </p:sp>
      <p:sp>
        <p:nvSpPr>
          <p:cNvPr id="20" name="コンテンツ プレースホルダー 19">
            <a:extLst>
              <a:ext uri="{FF2B5EF4-FFF2-40B4-BE49-F238E27FC236}">
                <a16:creationId xmlns:a16="http://schemas.microsoft.com/office/drawing/2014/main" id="{FF18510C-70AC-F886-1772-31544D8BA9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664612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We tested seamless handover at a test course in 2003.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We installed 4 APs along the course. The distance of each AP was 300m.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The non-AP STA had 2 interfaces.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Realtime video transfer (DVTS) was tested.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Seamless video transfer was observed up to 260km/h (speed limit of the vehicle).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We have also tested in a laboratory.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We got the results that indicated no packet losses for 1ms interval UDP TX/RX.</a:t>
            </a:r>
            <a:endParaRPr lang="ja-JP" altLang="en-US" sz="200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B98E92F-64CA-971E-83CA-4A44FB6F14D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6F1456-E8E8-6E01-EA97-DA6B247BA41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C8F4A4D6-27F9-0DB1-7909-E5D883EB91E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  <p:pic>
        <p:nvPicPr>
          <p:cNvPr id="10" name="図 9" descr="高速道路を走る車&#10;&#10;自動的に生成された説明">
            <a:extLst>
              <a:ext uri="{FF2B5EF4-FFF2-40B4-BE49-F238E27FC236}">
                <a16:creationId xmlns:a16="http://schemas.microsoft.com/office/drawing/2014/main" id="{8903DB51-8DE4-F1B5-17FB-79062D392ED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46" t="22827" r="15415" b="37765"/>
          <a:stretch/>
        </p:blipFill>
        <p:spPr>
          <a:xfrm>
            <a:off x="7811486" y="4178262"/>
            <a:ext cx="3578298" cy="2297152"/>
          </a:xfrm>
          <a:prstGeom prst="rect">
            <a:avLst/>
          </a:prstGeom>
        </p:spPr>
      </p:pic>
      <p:pic>
        <p:nvPicPr>
          <p:cNvPr id="19" name="図 18" descr="屋外, 座る, テーブル, 車 が含まれている画像&#10;&#10;自動的に生成された説明">
            <a:extLst>
              <a:ext uri="{FF2B5EF4-FFF2-40B4-BE49-F238E27FC236}">
                <a16:creationId xmlns:a16="http://schemas.microsoft.com/office/drawing/2014/main" id="{263A7C42-4196-A251-7E08-73E54938A3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486" y="1429490"/>
            <a:ext cx="3578298" cy="2683724"/>
          </a:xfrm>
          <a:prstGeom prst="rect">
            <a:avLst/>
          </a:prstGeom>
        </p:spPr>
      </p:pic>
      <p:sp>
        <p:nvSpPr>
          <p:cNvPr id="21" name="円/楕円 20">
            <a:extLst>
              <a:ext uri="{FF2B5EF4-FFF2-40B4-BE49-F238E27FC236}">
                <a16:creationId xmlns:a16="http://schemas.microsoft.com/office/drawing/2014/main" id="{0B72ECF0-7B62-E866-73AD-44F970513474}"/>
              </a:ext>
            </a:extLst>
          </p:cNvPr>
          <p:cNvSpPr/>
          <p:nvPr/>
        </p:nvSpPr>
        <p:spPr bwMode="auto">
          <a:xfrm>
            <a:off x="9153413" y="2040407"/>
            <a:ext cx="791736" cy="791736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B94E03A-315B-8A61-5B64-7FA6F28E6940}"/>
              </a:ext>
            </a:extLst>
          </p:cNvPr>
          <p:cNvSpPr txBox="1"/>
          <p:nvPr/>
        </p:nvSpPr>
        <p:spPr>
          <a:xfrm>
            <a:off x="9600635" y="1491151"/>
            <a:ext cx="1486304" cy="584775"/>
          </a:xfrm>
          <a:prstGeom prst="rect">
            <a:avLst/>
          </a:prstGeom>
          <a:solidFill>
            <a:srgbClr val="000000">
              <a:alpha val="32941"/>
            </a:srgb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Antennas of the</a:t>
            </a:r>
          </a:p>
          <a:p>
            <a:r>
              <a:rPr kumimoji="1" lang="en-US" altLang="ja-JP" sz="1600" dirty="0"/>
              <a:t>mobile node</a:t>
            </a:r>
            <a:endParaRPr kumimoji="1" lang="ja-JP" altLang="en-US" sz="1600"/>
          </a:p>
        </p:txBody>
      </p:sp>
      <p:sp>
        <p:nvSpPr>
          <p:cNvPr id="23" name="円/楕円 22">
            <a:extLst>
              <a:ext uri="{FF2B5EF4-FFF2-40B4-BE49-F238E27FC236}">
                <a16:creationId xmlns:a16="http://schemas.microsoft.com/office/drawing/2014/main" id="{8300350D-7374-1DA7-D9E7-47DC7DDCD822}"/>
              </a:ext>
            </a:extLst>
          </p:cNvPr>
          <p:cNvSpPr/>
          <p:nvPr/>
        </p:nvSpPr>
        <p:spPr bwMode="auto">
          <a:xfrm>
            <a:off x="10055752" y="5428510"/>
            <a:ext cx="791736" cy="791736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69B99D8E-07C6-79ED-8FB8-01F3893D3C5B}"/>
              </a:ext>
            </a:extLst>
          </p:cNvPr>
          <p:cNvSpPr txBox="1"/>
          <p:nvPr/>
        </p:nvSpPr>
        <p:spPr>
          <a:xfrm>
            <a:off x="10772690" y="5194185"/>
            <a:ext cx="445956" cy="338554"/>
          </a:xfrm>
          <a:prstGeom prst="rect">
            <a:avLst/>
          </a:prstGeom>
          <a:solidFill>
            <a:srgbClr val="000000">
              <a:alpha val="32941"/>
            </a:srgb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AP</a:t>
            </a:r>
            <a:endParaRPr kumimoji="1" lang="ja-JP" altLang="en-US" sz="1600"/>
          </a:p>
        </p:txBody>
      </p:sp>
    </p:spTree>
    <p:extLst>
      <p:ext uri="{BB962C8B-B14F-4D97-AF65-F5344CB8AC3E}">
        <p14:creationId xmlns:p14="http://schemas.microsoft.com/office/powerpoint/2010/main" val="1476495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4236A9-6377-B3A9-FB3B-6AAAC83A5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MLD Roaming Consideration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5182C72-E54E-4032-5BA7-03DCC7492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1291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TX fro</a:t>
            </a:r>
            <a:r>
              <a:rPr lang="en-US" altLang="ja-JP" dirty="0"/>
              <a:t>m non-AP MLD is simple. Just use the preferred link.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RX on non-AP MLD needs to notify its location to 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Non-AP MLD can notify its location by transmitting a broadcast frame to DS. (</a:t>
            </a:r>
            <a:r>
              <a:rPr lang="en-US" altLang="ja-JP" dirty="0" err="1"/>
              <a:t>e.g</a:t>
            </a:r>
            <a:r>
              <a:rPr lang="en-US" altLang="ja-JP" dirty="0"/>
              <a:t> Gratuitous ARP/NDP)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IEEE 802.1Q compliant devices will route the frame correctly.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Seamless roaming can be realized by existing IEEE 802.11.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Just a non-AP MLD implementation issue.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8C7E644-587D-A87C-2904-DAFDF7C486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AAD8437-B6BA-9F28-D280-70EDB0C647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29555FF4-2EA8-070C-ECA6-BD26E0A3A73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498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B6DF9D-7E60-4A34-BCA3-105136D77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Example MLD Seamless Roaming Flow of Two Interfaces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5BDD680-9831-C411-0419-D959606D6F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CF63F3-D450-CE91-5448-2E7B3C6CE8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4BC1875C-2CB8-4887-76E9-6381D4A0245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1D95BB4-08E7-9761-5221-FB073A768D04}"/>
              </a:ext>
            </a:extLst>
          </p:cNvPr>
          <p:cNvSpPr/>
          <p:nvPr/>
        </p:nvSpPr>
        <p:spPr bwMode="auto">
          <a:xfrm>
            <a:off x="845833" y="2727747"/>
            <a:ext cx="841717" cy="480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IF1: TX / RX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  <a:t>IF2: Scan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フローチャート: 判断 9">
            <a:extLst>
              <a:ext uri="{FF2B5EF4-FFF2-40B4-BE49-F238E27FC236}">
                <a16:creationId xmlns:a16="http://schemas.microsoft.com/office/drawing/2014/main" id="{CA4C481C-B89F-F05F-609C-85D6FD87A21A}"/>
              </a:ext>
            </a:extLst>
          </p:cNvPr>
          <p:cNvSpPr/>
          <p:nvPr/>
        </p:nvSpPr>
        <p:spPr bwMode="auto">
          <a:xfrm>
            <a:off x="3685953" y="2519027"/>
            <a:ext cx="1587699" cy="897661"/>
          </a:xfrm>
          <a:prstGeom prst="flowChartDecisio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Q(IF1) &lt; Q(IF2)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DDD6DFD-4ED8-A7D6-105C-B41EEF91A1F9}"/>
              </a:ext>
            </a:extLst>
          </p:cNvPr>
          <p:cNvSpPr/>
          <p:nvPr/>
        </p:nvSpPr>
        <p:spPr bwMode="auto">
          <a:xfrm>
            <a:off x="2080039" y="2727746"/>
            <a:ext cx="1213425" cy="480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IF1: TX / RX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  <a:t>IF2: Found new AP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35D5140-1353-D321-30F3-007192C9628F}"/>
              </a:ext>
            </a:extLst>
          </p:cNvPr>
          <p:cNvSpPr/>
          <p:nvPr/>
        </p:nvSpPr>
        <p:spPr bwMode="auto">
          <a:xfrm>
            <a:off x="5663575" y="2727746"/>
            <a:ext cx="989985" cy="480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IF1: TX / RX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  <a:t>IF2: Associate / MLD </a:t>
            </a:r>
            <a:r>
              <a:rPr lang="en-US" altLang="ja-JP" sz="900" dirty="0" err="1">
                <a:latin typeface="Arial" panose="020B0604020202020204" pitchFamily="34" charset="0"/>
                <a:cs typeface="Arial" panose="020B0604020202020204" pitchFamily="34" charset="0"/>
              </a:rPr>
              <a:t>Reconfig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19440A3-FF35-745F-A840-D83DE47CF8CD}"/>
              </a:ext>
            </a:extLst>
          </p:cNvPr>
          <p:cNvSpPr/>
          <p:nvPr/>
        </p:nvSpPr>
        <p:spPr bwMode="auto">
          <a:xfrm>
            <a:off x="7043483" y="2727745"/>
            <a:ext cx="1141511" cy="480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IF1: RX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  <a:t>IF2: Advertise / TX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ABA86B51-7FA6-4D0A-F710-6559989E74F5}"/>
              </a:ext>
            </a:extLst>
          </p:cNvPr>
          <p:cNvSpPr/>
          <p:nvPr/>
        </p:nvSpPr>
        <p:spPr bwMode="auto">
          <a:xfrm>
            <a:off x="8574917" y="2727745"/>
            <a:ext cx="851579" cy="480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IF1: RX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  <a:t>IF2: TX / RX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82A06315-8594-826C-91FC-A77363EB244C}"/>
              </a:ext>
            </a:extLst>
          </p:cNvPr>
          <p:cNvSpPr/>
          <p:nvPr/>
        </p:nvSpPr>
        <p:spPr bwMode="auto">
          <a:xfrm>
            <a:off x="10697365" y="2727745"/>
            <a:ext cx="992827" cy="480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IF1: Disconnect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  <a:t>IF2: TX / RX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F09F3C6A-2528-000D-C3AA-D4FE9011C30C}"/>
              </a:ext>
            </a:extLst>
          </p:cNvPr>
          <p:cNvSpPr/>
          <p:nvPr/>
        </p:nvSpPr>
        <p:spPr bwMode="auto">
          <a:xfrm>
            <a:off x="9816419" y="2727745"/>
            <a:ext cx="491022" cy="480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Delay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23DEFBD8-5D46-C741-EFA8-23AEB76641E8}"/>
              </a:ext>
            </a:extLst>
          </p:cNvPr>
          <p:cNvSpPr/>
          <p:nvPr/>
        </p:nvSpPr>
        <p:spPr bwMode="auto">
          <a:xfrm>
            <a:off x="845833" y="4418046"/>
            <a:ext cx="841717" cy="480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IF1: Scan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  <a:t>IF2: TX / RX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フローチャート: 判断 17">
            <a:extLst>
              <a:ext uri="{FF2B5EF4-FFF2-40B4-BE49-F238E27FC236}">
                <a16:creationId xmlns:a16="http://schemas.microsoft.com/office/drawing/2014/main" id="{6ACEFD74-A063-6A62-2AED-7D8CD03CBD10}"/>
              </a:ext>
            </a:extLst>
          </p:cNvPr>
          <p:cNvSpPr/>
          <p:nvPr/>
        </p:nvSpPr>
        <p:spPr bwMode="auto">
          <a:xfrm>
            <a:off x="3685953" y="4209326"/>
            <a:ext cx="1587699" cy="897661"/>
          </a:xfrm>
          <a:prstGeom prst="flowChartDecisio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Q(IF1) &gt; Q(IF2)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843C25E4-9550-59AE-3F2E-A53FF6145BBA}"/>
              </a:ext>
            </a:extLst>
          </p:cNvPr>
          <p:cNvSpPr/>
          <p:nvPr/>
        </p:nvSpPr>
        <p:spPr bwMode="auto">
          <a:xfrm>
            <a:off x="2080039" y="4418045"/>
            <a:ext cx="1213425" cy="480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IF1: Found new AP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  <a:t>IF2: TX / RX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6FE5BC21-A6A8-0AB6-4292-3CB831978BED}"/>
              </a:ext>
            </a:extLst>
          </p:cNvPr>
          <p:cNvSpPr/>
          <p:nvPr/>
        </p:nvSpPr>
        <p:spPr bwMode="auto">
          <a:xfrm>
            <a:off x="5663575" y="4418045"/>
            <a:ext cx="989985" cy="480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IF1: Associate / MLD </a:t>
            </a:r>
            <a:r>
              <a:rPr kumimoji="0" lang="en-US" altLang="ja-JP" sz="9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Reconfig</a:t>
            </a:r>
            <a:endParaRPr kumimoji="0" lang="en-US" altLang="ja-JP" sz="9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  <a:t>IF2: TX / RX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BA06A8D8-BEBC-8D81-E490-BA3AD9A9A6A5}"/>
              </a:ext>
            </a:extLst>
          </p:cNvPr>
          <p:cNvSpPr/>
          <p:nvPr/>
        </p:nvSpPr>
        <p:spPr bwMode="auto">
          <a:xfrm>
            <a:off x="7043483" y="4418044"/>
            <a:ext cx="1141511" cy="480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IF1: Advertise / TX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  <a:t>IF2: TX / RX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4D4C7E59-AB42-6069-8E75-06A5CD62568D}"/>
              </a:ext>
            </a:extLst>
          </p:cNvPr>
          <p:cNvSpPr/>
          <p:nvPr/>
        </p:nvSpPr>
        <p:spPr bwMode="auto">
          <a:xfrm>
            <a:off x="8574918" y="4418044"/>
            <a:ext cx="851578" cy="480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IF1: TX / RX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  <a:t>IF2: RX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6A76C143-45D4-1DAA-514B-4244188C60F3}"/>
              </a:ext>
            </a:extLst>
          </p:cNvPr>
          <p:cNvSpPr/>
          <p:nvPr/>
        </p:nvSpPr>
        <p:spPr bwMode="auto">
          <a:xfrm>
            <a:off x="10697365" y="4418044"/>
            <a:ext cx="992827" cy="480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IF1: TX / RX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  <a:t>IF2: Disconnect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E125A5F2-D05B-D6DC-215D-B5FC6DB00996}"/>
              </a:ext>
            </a:extLst>
          </p:cNvPr>
          <p:cNvSpPr/>
          <p:nvPr/>
        </p:nvSpPr>
        <p:spPr bwMode="auto">
          <a:xfrm>
            <a:off x="9816419" y="4418044"/>
            <a:ext cx="491022" cy="480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Delay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41027333-9D9F-EACB-F5EC-DA24E568CD77}"/>
              </a:ext>
            </a:extLst>
          </p:cNvPr>
          <p:cNvCxnSpPr>
            <a:stCxn id="8" idx="3"/>
            <a:endCxn id="11" idx="1"/>
          </p:cNvCxnSpPr>
          <p:nvPr/>
        </p:nvCxnSpPr>
        <p:spPr bwMode="auto">
          <a:xfrm flipV="1">
            <a:off x="1687550" y="2967858"/>
            <a:ext cx="392489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993B8865-5B81-66C7-0E02-A5817D9AE389}"/>
              </a:ext>
            </a:extLst>
          </p:cNvPr>
          <p:cNvCxnSpPr/>
          <p:nvPr/>
        </p:nvCxnSpPr>
        <p:spPr bwMode="auto">
          <a:xfrm flipV="1">
            <a:off x="3292181" y="2967857"/>
            <a:ext cx="392489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CDB63F36-545B-280B-AABD-F3488B90F597}"/>
              </a:ext>
            </a:extLst>
          </p:cNvPr>
          <p:cNvCxnSpPr/>
          <p:nvPr/>
        </p:nvCxnSpPr>
        <p:spPr bwMode="auto">
          <a:xfrm flipV="1">
            <a:off x="5290584" y="2967857"/>
            <a:ext cx="392489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661558ED-C00B-99B3-4A36-609F3AD5A0A8}"/>
              </a:ext>
            </a:extLst>
          </p:cNvPr>
          <p:cNvCxnSpPr/>
          <p:nvPr/>
        </p:nvCxnSpPr>
        <p:spPr bwMode="auto">
          <a:xfrm flipV="1">
            <a:off x="6650994" y="2967857"/>
            <a:ext cx="392489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6B6A62FD-FDF8-7F1E-F140-3E82B8717C72}"/>
              </a:ext>
            </a:extLst>
          </p:cNvPr>
          <p:cNvCxnSpPr/>
          <p:nvPr/>
        </p:nvCxnSpPr>
        <p:spPr bwMode="auto">
          <a:xfrm flipV="1">
            <a:off x="8183711" y="2967857"/>
            <a:ext cx="392489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E6DC240D-9697-B323-38F3-267AF0B0A05C}"/>
              </a:ext>
            </a:extLst>
          </p:cNvPr>
          <p:cNvCxnSpPr/>
          <p:nvPr/>
        </p:nvCxnSpPr>
        <p:spPr bwMode="auto">
          <a:xfrm flipV="1">
            <a:off x="9425213" y="2967857"/>
            <a:ext cx="392489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743306A7-E2CF-6FBD-56A1-9E1E22B31EB3}"/>
              </a:ext>
            </a:extLst>
          </p:cNvPr>
          <p:cNvCxnSpPr/>
          <p:nvPr/>
        </p:nvCxnSpPr>
        <p:spPr bwMode="auto">
          <a:xfrm flipV="1">
            <a:off x="10304875" y="2967857"/>
            <a:ext cx="392489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E350F58E-01DF-007D-E3A4-3B65B8FFB5E2}"/>
              </a:ext>
            </a:extLst>
          </p:cNvPr>
          <p:cNvCxnSpPr/>
          <p:nvPr/>
        </p:nvCxnSpPr>
        <p:spPr bwMode="auto">
          <a:xfrm flipV="1">
            <a:off x="1687550" y="4652108"/>
            <a:ext cx="392489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A0BC6DE6-82AC-3EA3-BD91-CB7891F4CB1D}"/>
              </a:ext>
            </a:extLst>
          </p:cNvPr>
          <p:cNvCxnSpPr/>
          <p:nvPr/>
        </p:nvCxnSpPr>
        <p:spPr bwMode="auto">
          <a:xfrm flipV="1">
            <a:off x="3292181" y="4652107"/>
            <a:ext cx="392489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86BA877A-8049-8482-B1C2-A1AB48600FD5}"/>
              </a:ext>
            </a:extLst>
          </p:cNvPr>
          <p:cNvCxnSpPr/>
          <p:nvPr/>
        </p:nvCxnSpPr>
        <p:spPr bwMode="auto">
          <a:xfrm flipV="1">
            <a:off x="5290584" y="4652107"/>
            <a:ext cx="392489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B2472695-6415-B9CE-F435-CA752A482E74}"/>
              </a:ext>
            </a:extLst>
          </p:cNvPr>
          <p:cNvCxnSpPr/>
          <p:nvPr/>
        </p:nvCxnSpPr>
        <p:spPr bwMode="auto">
          <a:xfrm flipV="1">
            <a:off x="6650994" y="4652107"/>
            <a:ext cx="392489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7" name="直線矢印コネクタ 36">
            <a:extLst>
              <a:ext uri="{FF2B5EF4-FFF2-40B4-BE49-F238E27FC236}">
                <a16:creationId xmlns:a16="http://schemas.microsoft.com/office/drawing/2014/main" id="{1BF72365-06EC-A0F7-3C23-27F3E8D2224A}"/>
              </a:ext>
            </a:extLst>
          </p:cNvPr>
          <p:cNvCxnSpPr/>
          <p:nvPr/>
        </p:nvCxnSpPr>
        <p:spPr bwMode="auto">
          <a:xfrm flipV="1">
            <a:off x="8183711" y="4652107"/>
            <a:ext cx="392489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C17EEC39-90B2-37FB-026F-F060FCD29590}"/>
              </a:ext>
            </a:extLst>
          </p:cNvPr>
          <p:cNvCxnSpPr/>
          <p:nvPr/>
        </p:nvCxnSpPr>
        <p:spPr bwMode="auto">
          <a:xfrm flipV="1">
            <a:off x="9425213" y="4652107"/>
            <a:ext cx="392489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C239D7FA-B8B6-A1BF-1285-A9F1DCDBF155}"/>
              </a:ext>
            </a:extLst>
          </p:cNvPr>
          <p:cNvCxnSpPr/>
          <p:nvPr/>
        </p:nvCxnSpPr>
        <p:spPr bwMode="auto">
          <a:xfrm flipV="1">
            <a:off x="10304875" y="4652107"/>
            <a:ext cx="392489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フリーフォーム 39">
            <a:extLst>
              <a:ext uri="{FF2B5EF4-FFF2-40B4-BE49-F238E27FC236}">
                <a16:creationId xmlns:a16="http://schemas.microsoft.com/office/drawing/2014/main" id="{801CA562-2391-FFF3-AD1B-C16708B1535D}"/>
              </a:ext>
            </a:extLst>
          </p:cNvPr>
          <p:cNvSpPr/>
          <p:nvPr/>
        </p:nvSpPr>
        <p:spPr bwMode="auto">
          <a:xfrm>
            <a:off x="1300976" y="2118732"/>
            <a:ext cx="3174380" cy="594731"/>
          </a:xfrm>
          <a:custGeom>
            <a:avLst/>
            <a:gdLst>
              <a:gd name="connsiteX0" fmla="*/ 3174380 w 3174380"/>
              <a:gd name="connsiteY0" fmla="*/ 401444 h 594731"/>
              <a:gd name="connsiteX1" fmla="*/ 3174380 w 3174380"/>
              <a:gd name="connsiteY1" fmla="*/ 0 h 594731"/>
              <a:gd name="connsiteX2" fmla="*/ 0 w 3174380"/>
              <a:gd name="connsiteY2" fmla="*/ 0 h 594731"/>
              <a:gd name="connsiteX3" fmla="*/ 0 w 3174380"/>
              <a:gd name="connsiteY3" fmla="*/ 594731 h 594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74380" h="594731">
                <a:moveTo>
                  <a:pt x="3174380" y="401444"/>
                </a:moveTo>
                <a:lnTo>
                  <a:pt x="3174380" y="0"/>
                </a:lnTo>
                <a:lnTo>
                  <a:pt x="0" y="0"/>
                </a:lnTo>
                <a:lnTo>
                  <a:pt x="0" y="594731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フリーフォーム 40">
            <a:extLst>
              <a:ext uri="{FF2B5EF4-FFF2-40B4-BE49-F238E27FC236}">
                <a16:creationId xmlns:a16="http://schemas.microsoft.com/office/drawing/2014/main" id="{A1370912-1B87-6094-B577-53D9953AB30C}"/>
              </a:ext>
            </a:extLst>
          </p:cNvPr>
          <p:cNvSpPr/>
          <p:nvPr/>
        </p:nvSpPr>
        <p:spPr bwMode="auto">
          <a:xfrm flipV="1">
            <a:off x="1300976" y="4932702"/>
            <a:ext cx="3174380" cy="594731"/>
          </a:xfrm>
          <a:custGeom>
            <a:avLst/>
            <a:gdLst>
              <a:gd name="connsiteX0" fmla="*/ 3174380 w 3174380"/>
              <a:gd name="connsiteY0" fmla="*/ 401444 h 594731"/>
              <a:gd name="connsiteX1" fmla="*/ 3174380 w 3174380"/>
              <a:gd name="connsiteY1" fmla="*/ 0 h 594731"/>
              <a:gd name="connsiteX2" fmla="*/ 0 w 3174380"/>
              <a:gd name="connsiteY2" fmla="*/ 0 h 594731"/>
              <a:gd name="connsiteX3" fmla="*/ 0 w 3174380"/>
              <a:gd name="connsiteY3" fmla="*/ 594731 h 594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74380" h="594731">
                <a:moveTo>
                  <a:pt x="3174380" y="401444"/>
                </a:moveTo>
                <a:lnTo>
                  <a:pt x="3174380" y="0"/>
                </a:lnTo>
                <a:lnTo>
                  <a:pt x="0" y="0"/>
                </a:lnTo>
                <a:lnTo>
                  <a:pt x="0" y="594731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フリーフォーム 41">
            <a:extLst>
              <a:ext uri="{FF2B5EF4-FFF2-40B4-BE49-F238E27FC236}">
                <a16:creationId xmlns:a16="http://schemas.microsoft.com/office/drawing/2014/main" id="{33F68694-6B89-401E-20F7-9A1507391249}"/>
              </a:ext>
            </a:extLst>
          </p:cNvPr>
          <p:cNvSpPr/>
          <p:nvPr/>
        </p:nvSpPr>
        <p:spPr bwMode="auto">
          <a:xfrm>
            <a:off x="1323278" y="3218985"/>
            <a:ext cx="9842810" cy="1196898"/>
          </a:xfrm>
          <a:custGeom>
            <a:avLst/>
            <a:gdLst>
              <a:gd name="connsiteX0" fmla="*/ 9842810 w 9842810"/>
              <a:gd name="connsiteY0" fmla="*/ 0 h 1196898"/>
              <a:gd name="connsiteX1" fmla="*/ 9842810 w 9842810"/>
              <a:gd name="connsiteY1" fmla="*/ 208156 h 1196898"/>
              <a:gd name="connsiteX2" fmla="*/ 0 w 9842810"/>
              <a:gd name="connsiteY2" fmla="*/ 988742 h 1196898"/>
              <a:gd name="connsiteX3" fmla="*/ 0 w 9842810"/>
              <a:gd name="connsiteY3" fmla="*/ 1196898 h 1196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42810" h="1196898">
                <a:moveTo>
                  <a:pt x="9842810" y="0"/>
                </a:moveTo>
                <a:lnTo>
                  <a:pt x="9842810" y="208156"/>
                </a:lnTo>
                <a:lnTo>
                  <a:pt x="0" y="988742"/>
                </a:lnTo>
                <a:lnTo>
                  <a:pt x="0" y="1196898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フリーフォーム 42">
            <a:extLst>
              <a:ext uri="{FF2B5EF4-FFF2-40B4-BE49-F238E27FC236}">
                <a16:creationId xmlns:a16="http://schemas.microsoft.com/office/drawing/2014/main" id="{87C9E831-75C5-475D-3836-4BC92AEF05DB}"/>
              </a:ext>
            </a:extLst>
          </p:cNvPr>
          <p:cNvSpPr/>
          <p:nvPr/>
        </p:nvSpPr>
        <p:spPr bwMode="auto">
          <a:xfrm flipV="1">
            <a:off x="1323278" y="3223260"/>
            <a:ext cx="9842810" cy="1196898"/>
          </a:xfrm>
          <a:custGeom>
            <a:avLst/>
            <a:gdLst>
              <a:gd name="connsiteX0" fmla="*/ 9842810 w 9842810"/>
              <a:gd name="connsiteY0" fmla="*/ 0 h 1196898"/>
              <a:gd name="connsiteX1" fmla="*/ 9842810 w 9842810"/>
              <a:gd name="connsiteY1" fmla="*/ 208156 h 1196898"/>
              <a:gd name="connsiteX2" fmla="*/ 0 w 9842810"/>
              <a:gd name="connsiteY2" fmla="*/ 988742 h 1196898"/>
              <a:gd name="connsiteX3" fmla="*/ 0 w 9842810"/>
              <a:gd name="connsiteY3" fmla="*/ 1196898 h 1196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42810" h="1196898">
                <a:moveTo>
                  <a:pt x="9842810" y="0"/>
                </a:moveTo>
                <a:lnTo>
                  <a:pt x="9842810" y="208156"/>
                </a:lnTo>
                <a:lnTo>
                  <a:pt x="0" y="988742"/>
                </a:lnTo>
                <a:lnTo>
                  <a:pt x="0" y="1196898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E60498CA-6FC0-5933-8CB0-771B453F571D}"/>
              </a:ext>
            </a:extLst>
          </p:cNvPr>
          <p:cNvSpPr txBox="1"/>
          <p:nvPr/>
        </p:nvSpPr>
        <p:spPr>
          <a:xfrm>
            <a:off x="4472471" y="2301324"/>
            <a:ext cx="26802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49750BD-98AE-1439-4C6A-1507C0184196}"/>
              </a:ext>
            </a:extLst>
          </p:cNvPr>
          <p:cNvSpPr txBox="1"/>
          <p:nvPr/>
        </p:nvSpPr>
        <p:spPr>
          <a:xfrm>
            <a:off x="4472471" y="5093105"/>
            <a:ext cx="26802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BF22F9BA-83E0-C468-2366-5CAF0387A64D}"/>
              </a:ext>
            </a:extLst>
          </p:cNvPr>
          <p:cNvSpPr txBox="1"/>
          <p:nvPr/>
        </p:nvSpPr>
        <p:spPr>
          <a:xfrm>
            <a:off x="5204498" y="4667009"/>
            <a:ext cx="2616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135C9FD0-CA1C-F9E1-C8C0-E3C5E3C3134A}"/>
              </a:ext>
            </a:extLst>
          </p:cNvPr>
          <p:cNvSpPr txBox="1"/>
          <p:nvPr/>
        </p:nvSpPr>
        <p:spPr>
          <a:xfrm>
            <a:off x="5225218" y="2745577"/>
            <a:ext cx="2616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037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37CDCA-112F-8FCA-9A5F-8F3BD5BDD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What should be standardized?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E80002-60C7-9CE5-6942-FCB55EA3F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We should consider standardization issue and implementation issue separately.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Standardization is required for </a:t>
            </a:r>
            <a:r>
              <a:rPr lang="en-US" altLang="ja-JP" dirty="0"/>
              <a:t>interaction with other STAs.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MLD seamless roaming can be realized by non-AP MLD implementation without any changes on APs.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Is MLD seamless roaming specific standard required?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3811D41-6F93-27A6-71C7-AB4F86FE18B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BEF0B1-5A69-BB18-A1FA-057036114B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D0A72A62-CB89-6D37-1CEC-FE41DE184D9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7188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0CF7F1-2F72-D0E6-A9F2-51EF24FF8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References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9CD4359-8BE1-38D2-DEDB-DD840C65C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" altLang="ja-JP" dirty="0"/>
              <a:t>H. Morioka, M. </a:t>
            </a:r>
            <a:r>
              <a:rPr kumimoji="1" lang="en" altLang="ja-JP" dirty="0" err="1"/>
              <a:t>Ohmori</a:t>
            </a:r>
            <a:r>
              <a:rPr kumimoji="1" lang="en" altLang="ja-JP" dirty="0"/>
              <a:t>, M. </a:t>
            </a:r>
            <a:r>
              <a:rPr kumimoji="1" lang="en" altLang="ja-JP" dirty="0" err="1"/>
              <a:t>Ohta</a:t>
            </a:r>
            <a:r>
              <a:rPr kumimoji="1" lang="en" altLang="ja-JP" dirty="0"/>
              <a:t>, H. Mano, “Development of a Seamless Handover Method Using Two Wireless LAN Devices on a Mobile Node”, The 10</a:t>
            </a:r>
            <a:r>
              <a:rPr kumimoji="1" lang="en" altLang="ja-JP" baseline="30000" dirty="0"/>
              <a:t>th</a:t>
            </a:r>
            <a:r>
              <a:rPr kumimoji="1" lang="en" altLang="ja-JP" dirty="0"/>
              <a:t> IPSJ DPS Workshop, 2002 (Japanese)</a:t>
            </a:r>
          </a:p>
          <a:p>
            <a:pPr marL="0" indent="0"/>
            <a:endParaRPr kumimoji="1" lang="en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" altLang="ja-JP" dirty="0"/>
              <a:t>H. Morioka, H. Mano, M. </a:t>
            </a:r>
            <a:r>
              <a:rPr kumimoji="1" lang="en" altLang="ja-JP" dirty="0" err="1"/>
              <a:t>Ohmori</a:t>
            </a:r>
            <a:r>
              <a:rPr kumimoji="1" lang="en" altLang="ja-JP" dirty="0"/>
              <a:t>, M. </a:t>
            </a:r>
            <a:r>
              <a:rPr kumimoji="1" lang="en" altLang="ja-JP" dirty="0" err="1"/>
              <a:t>Ohta</a:t>
            </a:r>
            <a:r>
              <a:rPr kumimoji="1" lang="en" altLang="ja-JP" dirty="0"/>
              <a:t>, M. </a:t>
            </a:r>
            <a:r>
              <a:rPr kumimoji="1" lang="en" altLang="ja-JP" dirty="0" err="1"/>
              <a:t>Hirabaru</a:t>
            </a:r>
            <a:r>
              <a:rPr kumimoji="1" lang="en" altLang="ja-JP" dirty="0"/>
              <a:t>, M. Hasegawa, M. Inoue, "Seamless Handover with Wireless LAN, Mobile IP, MISP and PDMA", The 9</a:t>
            </a:r>
            <a:r>
              <a:rPr kumimoji="1" lang="en" altLang="ja-JP" baseline="30000" dirty="0"/>
              <a:t>th</a:t>
            </a:r>
            <a:r>
              <a:rPr kumimoji="1" lang="en" altLang="ja-JP" dirty="0"/>
              <a:t> International Symposium on Wireless Personal Multimedia Communications, 2006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" altLang="ja-JP" dirty="0"/>
              <a:t>MISP is a base idea of IEEE 802.11ai. Please refer 11-05/</a:t>
            </a:r>
            <a:r>
              <a:rPr lang="en" altLang="ja-JP" dirty="0"/>
              <a:t>0859r0.</a:t>
            </a:r>
            <a:endParaRPr kumimoji="1" lang="en" altLang="ja-JP" dirty="0"/>
          </a:p>
          <a:p>
            <a:pPr>
              <a:buFont typeface="Arial" panose="020B0604020202020204" pitchFamily="34" charset="0"/>
              <a:buChar char="•"/>
            </a:pP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DF2F7A1-C339-C44A-50C0-FB809B44A6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8230CE-9942-B305-6809-B1B7AF99963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17E7CC02-E88D-CBB3-37A1-518DEC53EB8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2246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111980</TotalTime>
  <Words>826</Words>
  <Application>Microsoft Macintosh PowerPoint</Application>
  <PresentationFormat>ワイド画面</PresentationFormat>
  <Paragraphs>125</Paragraphs>
  <Slides>9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4" baseType="lpstr">
      <vt:lpstr>Arial Unicode MS</vt:lpstr>
      <vt:lpstr>Arial</vt:lpstr>
      <vt:lpstr>Times New Roman</vt:lpstr>
      <vt:lpstr>Office テーマ</vt:lpstr>
      <vt:lpstr>文書</vt:lpstr>
      <vt:lpstr>Seamless Roaming Consideration</vt:lpstr>
      <vt:lpstr>Abstract</vt:lpstr>
      <vt:lpstr>Our Experiences</vt:lpstr>
      <vt:lpstr>Multiple Interfaces Seamless Handover Implementation</vt:lpstr>
      <vt:lpstr>Trial in 2003</vt:lpstr>
      <vt:lpstr>MLD Roaming Consideration</vt:lpstr>
      <vt:lpstr>Example MLD Seamless Roaming Flow of Two Interfaces</vt:lpstr>
      <vt:lpstr>What should be standardized?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森岡仁志</dc:creator>
  <cp:lastModifiedBy>森岡仁志</cp:lastModifiedBy>
  <cp:revision>210</cp:revision>
  <cp:lastPrinted>1601-01-01T00:00:00Z</cp:lastPrinted>
  <dcterms:created xsi:type="dcterms:W3CDTF">2019-03-11T15:18:40Z</dcterms:created>
  <dcterms:modified xsi:type="dcterms:W3CDTF">2024-05-01T15:15:29Z</dcterms:modified>
</cp:coreProperties>
</file>