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334" r:id="rId6"/>
    <p:sldId id="344" r:id="rId7"/>
    <p:sldId id="345" r:id="rId8"/>
    <p:sldId id="346" r:id="rId9"/>
    <p:sldId id="347" r:id="rId10"/>
    <p:sldId id="343" r:id="rId11"/>
    <p:sldId id="273" r:id="rId12"/>
    <p:sldId id="265" r:id="rId13"/>
    <p:sldId id="266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6357" autoAdjust="0"/>
  </p:normalViewPr>
  <p:slideViewPr>
    <p:cSldViewPr>
      <p:cViewPr varScale="1">
        <p:scale>
          <a:sx n="114" d="100"/>
          <a:sy n="114" d="100"/>
        </p:scale>
        <p:origin x="1218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, Qing" userId="S::qing.xia@sony.com::4646ff74-0457-4fca-a942-2f80c010d96a" providerId="AD" clId="Web-{400C9AF1-1418-42EE-AD92-CF603AD4CD26}"/>
    <pc:docChg chg="modSld">
      <pc:chgData name="Xia, Qing" userId="S::qing.xia@sony.com::4646ff74-0457-4fca-a942-2f80c010d96a" providerId="AD" clId="Web-{400C9AF1-1418-42EE-AD92-CF603AD4CD26}" dt="2024-01-03T18:02:06.317" v="16" actId="20577"/>
      <pc:docMkLst>
        <pc:docMk/>
      </pc:docMkLst>
      <pc:sldChg chg="modSp">
        <pc:chgData name="Xia, Qing" userId="S::qing.xia@sony.com::4646ff74-0457-4fca-a942-2f80c010d96a" providerId="AD" clId="Web-{400C9AF1-1418-42EE-AD92-CF603AD4CD26}" dt="2024-01-03T17:42:45.071" v="6" actId="1076"/>
        <pc:sldMkLst>
          <pc:docMk/>
          <pc:sldMk cId="0" sldId="257"/>
        </pc:sldMkLst>
        <pc:spChg chg="mod">
          <ac:chgData name="Xia, Qing" userId="S::qing.xia@sony.com::4646ff74-0457-4fca-a942-2f80c010d96a" providerId="AD" clId="Web-{400C9AF1-1418-42EE-AD92-CF603AD4CD26}" dt="2024-01-03T17:42:45.071" v="6" actId="1076"/>
          <ac:spMkLst>
            <pc:docMk/>
            <pc:sldMk cId="0" sldId="257"/>
            <ac:spMk id="4098" creationId="{00000000-0000-0000-0000-000000000000}"/>
          </ac:spMkLst>
        </pc:spChg>
      </pc:sldChg>
      <pc:sldChg chg="modSp">
        <pc:chgData name="Xia, Qing" userId="S::qing.xia@sony.com::4646ff74-0457-4fca-a942-2f80c010d96a" providerId="AD" clId="Web-{400C9AF1-1418-42EE-AD92-CF603AD4CD26}" dt="2024-01-03T18:02:06.317" v="16" actId="20577"/>
        <pc:sldMkLst>
          <pc:docMk/>
          <pc:sldMk cId="1711922266" sldId="267"/>
        </pc:sldMkLst>
        <pc:spChg chg="mod">
          <ac:chgData name="Xia, Qing" userId="S::qing.xia@sony.com::4646ff74-0457-4fca-a942-2f80c010d96a" providerId="AD" clId="Web-{400C9AF1-1418-42EE-AD92-CF603AD4CD26}" dt="2024-01-03T18:02:06.317" v="16" actId="20577"/>
          <ac:spMkLst>
            <pc:docMk/>
            <pc:sldMk cId="1711922266" sldId="267"/>
            <ac:spMk id="3" creationId="{0A9D7744-C825-4E24-B0CE-589ABC0363F7}"/>
          </ac:spMkLst>
        </pc:spChg>
      </pc:sldChg>
    </pc:docChg>
  </pc:docChgLst>
  <pc:docChgLst>
    <pc:chgData name="Xia, Qing" userId="S::qing.xia@sony.com::4646ff74-0457-4fca-a942-2f80c010d96a" providerId="AD" clId="Web-{665B1DB1-B60A-4348-B8D6-4C9954B12EA9}"/>
    <pc:docChg chg="modSld">
      <pc:chgData name="Xia, Qing" userId="S::qing.xia@sony.com::4646ff74-0457-4fca-a942-2f80c010d96a" providerId="AD" clId="Web-{665B1DB1-B60A-4348-B8D6-4C9954B12EA9}" dt="2024-01-09T22:45:09.760" v="13" actId="1076"/>
      <pc:docMkLst>
        <pc:docMk/>
      </pc:docMkLst>
      <pc:sldChg chg="addSp delSp modSp">
        <pc:chgData name="Xia, Qing" userId="S::qing.xia@sony.com::4646ff74-0457-4fca-a942-2f80c010d96a" providerId="AD" clId="Web-{665B1DB1-B60A-4348-B8D6-4C9954B12EA9}" dt="2024-01-09T22:43:33.741" v="7" actId="1076"/>
        <pc:sldMkLst>
          <pc:docMk/>
          <pc:sldMk cId="2709495389" sldId="345"/>
        </pc:sldMkLst>
        <pc:spChg chg="mod">
          <ac:chgData name="Xia, Qing" userId="S::qing.xia@sony.com::4646ff74-0457-4fca-a942-2f80c010d96a" providerId="AD" clId="Web-{665B1DB1-B60A-4348-B8D6-4C9954B12EA9}" dt="2024-01-09T22:43:33.741" v="7" actId="1076"/>
          <ac:spMkLst>
            <pc:docMk/>
            <pc:sldMk cId="2709495389" sldId="345"/>
            <ac:spMk id="20" creationId="{0352AEAB-C441-27DC-3056-E5BD29940439}"/>
          </ac:spMkLst>
        </pc:spChg>
        <pc:picChg chg="add mod">
          <ac:chgData name="Xia, Qing" userId="S::qing.xia@sony.com::4646ff74-0457-4fca-a942-2f80c010d96a" providerId="AD" clId="Web-{665B1DB1-B60A-4348-B8D6-4C9954B12EA9}" dt="2024-01-09T22:43:27.132" v="6" actId="14100"/>
          <ac:picMkLst>
            <pc:docMk/>
            <pc:sldMk cId="2709495389" sldId="345"/>
            <ac:picMk id="5" creationId="{EB88096E-3BA4-C3B2-26DC-C2253A012AC2}"/>
          </ac:picMkLst>
        </pc:picChg>
        <pc:picChg chg="del">
          <ac:chgData name="Xia, Qing" userId="S::qing.xia@sony.com::4646ff74-0457-4fca-a942-2f80c010d96a" providerId="AD" clId="Web-{665B1DB1-B60A-4348-B8D6-4C9954B12EA9}" dt="2024-01-09T22:42:50.427" v="0"/>
          <ac:picMkLst>
            <pc:docMk/>
            <pc:sldMk cId="2709495389" sldId="345"/>
            <ac:picMk id="69" creationId="{A7BB8690-141C-2D23-DA35-14DD916C042C}"/>
          </ac:picMkLst>
        </pc:picChg>
      </pc:sldChg>
      <pc:sldChg chg="addSp delSp modSp">
        <pc:chgData name="Xia, Qing" userId="S::qing.xia@sony.com::4646ff74-0457-4fca-a942-2f80c010d96a" providerId="AD" clId="Web-{665B1DB1-B60A-4348-B8D6-4C9954B12EA9}" dt="2024-01-09T22:45:09.760" v="13" actId="1076"/>
        <pc:sldMkLst>
          <pc:docMk/>
          <pc:sldMk cId="3395224565" sldId="346"/>
        </pc:sldMkLst>
        <pc:picChg chg="add mod">
          <ac:chgData name="Xia, Qing" userId="S::qing.xia@sony.com::4646ff74-0457-4fca-a942-2f80c010d96a" providerId="AD" clId="Web-{665B1DB1-B60A-4348-B8D6-4C9954B12EA9}" dt="2024-01-09T22:45:09.760" v="13" actId="1076"/>
          <ac:picMkLst>
            <pc:docMk/>
            <pc:sldMk cId="3395224565" sldId="346"/>
            <ac:picMk id="5" creationId="{60C140C9-B0C1-6918-E3E9-E796A5F59611}"/>
          </ac:picMkLst>
        </pc:picChg>
        <pc:picChg chg="del">
          <ac:chgData name="Xia, Qing" userId="S::qing.xia@sony.com::4646ff74-0457-4fca-a942-2f80c010d96a" providerId="AD" clId="Web-{665B1DB1-B60A-4348-B8D6-4C9954B12EA9}" dt="2024-01-09T22:44:54.760" v="8"/>
          <ac:picMkLst>
            <pc:docMk/>
            <pc:sldMk cId="3395224565" sldId="346"/>
            <ac:picMk id="7" creationId="{85F0D644-C025-97AD-9CDF-79BBBD441436}"/>
          </ac:picMkLst>
        </pc:picChg>
      </pc:sldChg>
    </pc:docChg>
  </pc:docChgLst>
  <pc:docChgLst>
    <pc:chgData name="Talarico, Salvatore" userId="5d77538d-074a-40aa-89bc-3bddcdff28e1" providerId="ADAL" clId="{4C037A58-FBFA-423D-B9D5-8993B66F3ECC}"/>
    <pc:docChg chg="modMainMaster">
      <pc:chgData name="Talarico, Salvatore" userId="5d77538d-074a-40aa-89bc-3bddcdff28e1" providerId="ADAL" clId="{4C037A58-FBFA-423D-B9D5-8993B66F3ECC}" dt="2024-01-12T19:38:39.782" v="3" actId="20577"/>
      <pc:docMkLst>
        <pc:docMk/>
      </pc:docMkLst>
      <pc:sldMasterChg chg="modSp mod">
        <pc:chgData name="Talarico, Salvatore" userId="5d77538d-074a-40aa-89bc-3bddcdff28e1" providerId="ADAL" clId="{4C037A58-FBFA-423D-B9D5-8993B66F3ECC}" dt="2024-01-12T19:38:39.782" v="3" actId="20577"/>
        <pc:sldMasterMkLst>
          <pc:docMk/>
          <pc:sldMasterMk cId="0" sldId="2147483648"/>
        </pc:sldMasterMkLst>
        <pc:spChg chg="mod">
          <ac:chgData name="Talarico, Salvatore" userId="5d77538d-074a-40aa-89bc-3bddcdff28e1" providerId="ADAL" clId="{4C037A58-FBFA-423D-B9D5-8993B66F3ECC}" dt="2024-01-12T19:38:39.782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Talarico, Salvatore" userId="5d77538d-074a-40aa-89bc-3bddcdff28e1" providerId="ADAL" clId="{99FDADF9-050A-4B19-BD47-F94687E503D5}"/>
    <pc:docChg chg="undo custSel modSld">
      <pc:chgData name="Talarico, Salvatore" userId="5d77538d-074a-40aa-89bc-3bddcdff28e1" providerId="ADAL" clId="{99FDADF9-050A-4B19-BD47-F94687E503D5}" dt="2024-01-03T18:19:13.161" v="7" actId="1076"/>
      <pc:docMkLst>
        <pc:docMk/>
      </pc:docMkLst>
      <pc:sldChg chg="modSp mod">
        <pc:chgData name="Talarico, Salvatore" userId="5d77538d-074a-40aa-89bc-3bddcdff28e1" providerId="ADAL" clId="{99FDADF9-050A-4B19-BD47-F94687E503D5}" dt="2024-01-03T18:19:13.161" v="7" actId="1076"/>
        <pc:sldMkLst>
          <pc:docMk/>
          <pc:sldMk cId="0" sldId="256"/>
        </pc:sldMkLst>
        <pc:spChg chg="mod">
          <ac:chgData name="Talarico, Salvatore" userId="5d77538d-074a-40aa-89bc-3bddcdff28e1" providerId="ADAL" clId="{99FDADF9-050A-4B19-BD47-F94687E503D5}" dt="2024-01-03T18:19:13.161" v="7" actId="1076"/>
          <ac:spMkLst>
            <pc:docMk/>
            <pc:sldMk cId="0" sldId="256"/>
            <ac:spMk id="3073" creationId="{00000000-0000-0000-0000-000000000000}"/>
          </ac:spMkLst>
        </pc:spChg>
        <pc:graphicFrameChg chg="mod">
          <ac:chgData name="Talarico, Salvatore" userId="5d77538d-074a-40aa-89bc-3bddcdff28e1" providerId="ADAL" clId="{99FDADF9-050A-4B19-BD47-F94687E503D5}" dt="2024-01-03T18:19:11.064" v="5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</pc:docChg>
  </pc:docChgLst>
  <pc:docChgLst>
    <pc:chgData name="Talarico, Salvatore" userId="5d77538d-074a-40aa-89bc-3bddcdff28e1" providerId="ADAL" clId="{F07B3DD6-9025-4EA6-9793-5813F9AFDD64}"/>
    <pc:docChg chg="undo custSel addSld delSld modSld sldOrd modMainMaster">
      <pc:chgData name="Talarico, Salvatore" userId="5d77538d-074a-40aa-89bc-3bddcdff28e1" providerId="ADAL" clId="{F07B3DD6-9025-4EA6-9793-5813F9AFDD64}" dt="2024-01-10T01:54:34.522" v="231" actId="20577"/>
      <pc:docMkLst>
        <pc:docMk/>
      </pc:docMkLst>
      <pc:sldChg chg="addSp delSp modSp mod">
        <pc:chgData name="Talarico, Salvatore" userId="5d77538d-074a-40aa-89bc-3bddcdff28e1" providerId="ADAL" clId="{F07B3DD6-9025-4EA6-9793-5813F9AFDD64}" dt="2024-01-10T01:39:57.988" v="229"/>
        <pc:sldMkLst>
          <pc:docMk/>
          <pc:sldMk cId="0" sldId="256"/>
        </pc:sldMkLst>
        <pc:spChg chg="add del mod">
          <ac:chgData name="Talarico, Salvatore" userId="5d77538d-074a-40aa-89bc-3bddcdff28e1" providerId="ADAL" clId="{F07B3DD6-9025-4EA6-9793-5813F9AFDD64}" dt="2024-01-10T01:39:54.493" v="227" actId="478"/>
          <ac:spMkLst>
            <pc:docMk/>
            <pc:sldMk cId="0" sldId="256"/>
            <ac:spMk id="3" creationId="{4969E839-DF04-71C8-41AC-FD9D7A255E0F}"/>
          </ac:spMkLst>
        </pc:spChg>
        <pc:spChg chg="add del mod">
          <ac:chgData name="Talarico, Salvatore" userId="5d77538d-074a-40aa-89bc-3bddcdff28e1" providerId="ADAL" clId="{F07B3DD6-9025-4EA6-9793-5813F9AFDD64}" dt="2024-01-03T18:22:16.081" v="2" actId="478"/>
          <ac:spMkLst>
            <pc:docMk/>
            <pc:sldMk cId="0" sldId="256"/>
            <ac:spMk id="3" creationId="{E6A1766B-CA3F-63CC-D801-22888605E405}"/>
          </ac:spMkLst>
        </pc:spChg>
        <pc:spChg chg="add mod">
          <ac:chgData name="Talarico, Salvatore" userId="5d77538d-074a-40aa-89bc-3bddcdff28e1" providerId="ADAL" clId="{F07B3DD6-9025-4EA6-9793-5813F9AFDD64}" dt="2024-01-03T18:22:12.960" v="1"/>
          <ac:spMkLst>
            <pc:docMk/>
            <pc:sldMk cId="0" sldId="256"/>
            <ac:spMk id="4" creationId="{0F88BBFA-7354-6131-639E-A6B94149F8E5}"/>
          </ac:spMkLst>
        </pc:spChg>
        <pc:spChg chg="add mod">
          <ac:chgData name="Talarico, Salvatore" userId="5d77538d-074a-40aa-89bc-3bddcdff28e1" providerId="ADAL" clId="{F07B3DD6-9025-4EA6-9793-5813F9AFDD64}" dt="2024-01-03T18:22:24.434" v="4"/>
          <ac:spMkLst>
            <pc:docMk/>
            <pc:sldMk cId="0" sldId="256"/>
            <ac:spMk id="5" creationId="{A506EC37-AF25-D226-8530-859C03595855}"/>
          </ac:spMkLst>
        </pc:spChg>
        <pc:spChg chg="del">
          <ac:chgData name="Talarico, Salvatore" userId="5d77538d-074a-40aa-89bc-3bddcdff28e1" providerId="ADAL" clId="{F07B3DD6-9025-4EA6-9793-5813F9AFDD64}" dt="2024-01-03T18:22:23.417" v="3" actId="478"/>
          <ac:spMkLst>
            <pc:docMk/>
            <pc:sldMk cId="0" sldId="256"/>
            <ac:spMk id="6" creationId="{00000000-0000-0000-0000-000000000000}"/>
          </ac:spMkLst>
        </pc:spChg>
        <pc:spChg chg="add mod">
          <ac:chgData name="Talarico, Salvatore" userId="5d77538d-074a-40aa-89bc-3bddcdff28e1" providerId="ADAL" clId="{F07B3DD6-9025-4EA6-9793-5813F9AFDD64}" dt="2024-01-10T01:39:55.667" v="228"/>
          <ac:spMkLst>
            <pc:docMk/>
            <pc:sldMk cId="0" sldId="256"/>
            <ac:spMk id="6" creationId="{850A9571-ED5A-AA79-128F-321F05A663EF}"/>
          </ac:spMkLst>
        </pc:spChg>
        <pc:spChg chg="mod">
          <ac:chgData name="Talarico, Salvatore" userId="5d77538d-074a-40aa-89bc-3bddcdff28e1" providerId="ADAL" clId="{F07B3DD6-9025-4EA6-9793-5813F9AFDD64}" dt="2024-01-05T00:22:35.026" v="151" actId="20577"/>
          <ac:spMkLst>
            <pc:docMk/>
            <pc:sldMk cId="0" sldId="256"/>
            <ac:spMk id="7" creationId="{00000000-0000-0000-0000-000000000000}"/>
          </ac:spMkLst>
        </pc:spChg>
        <pc:spChg chg="del">
          <ac:chgData name="Talarico, Salvatore" userId="5d77538d-074a-40aa-89bc-3bddcdff28e1" providerId="ADAL" clId="{F07B3DD6-9025-4EA6-9793-5813F9AFDD64}" dt="2024-01-03T18:22:11.861" v="0" actId="478"/>
          <ac:spMkLst>
            <pc:docMk/>
            <pc:sldMk cId="0" sldId="256"/>
            <ac:spMk id="3073" creationId="{00000000-0000-0000-0000-000000000000}"/>
          </ac:spMkLst>
        </pc:spChg>
        <pc:spChg chg="del">
          <ac:chgData name="Talarico, Salvatore" userId="5d77538d-074a-40aa-89bc-3bddcdff28e1" providerId="ADAL" clId="{F07B3DD6-9025-4EA6-9793-5813F9AFDD64}" dt="2024-01-10T01:39:48.208" v="226" actId="478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Talarico, Salvatore" userId="5d77538d-074a-40aa-89bc-3bddcdff28e1" providerId="ADAL" clId="{F07B3DD6-9025-4EA6-9793-5813F9AFDD64}" dt="2024-01-10T01:39:57.988" v="229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del">
        <pc:chgData name="Talarico, Salvatore" userId="5d77538d-074a-40aa-89bc-3bddcdff28e1" providerId="ADAL" clId="{F07B3DD6-9025-4EA6-9793-5813F9AFDD64}" dt="2024-01-03T18:23:26.940" v="7" actId="47"/>
        <pc:sldMkLst>
          <pc:docMk/>
          <pc:sldMk cId="0" sldId="257"/>
        </pc:sldMkLst>
      </pc:sldChg>
      <pc:sldChg chg="del">
        <pc:chgData name="Talarico, Salvatore" userId="5d77538d-074a-40aa-89bc-3bddcdff28e1" providerId="ADAL" clId="{F07B3DD6-9025-4EA6-9793-5813F9AFDD64}" dt="2024-01-03T18:23:26.940" v="7" actId="47"/>
        <pc:sldMkLst>
          <pc:docMk/>
          <pc:sldMk cId="0" sldId="262"/>
        </pc:sldMkLst>
      </pc:sldChg>
      <pc:sldChg chg="del">
        <pc:chgData name="Talarico, Salvatore" userId="5d77538d-074a-40aa-89bc-3bddcdff28e1" providerId="ADAL" clId="{F07B3DD6-9025-4EA6-9793-5813F9AFDD64}" dt="2024-01-03T18:23:26.940" v="7" actId="47"/>
        <pc:sldMkLst>
          <pc:docMk/>
          <pc:sldMk cId="0" sldId="264"/>
        </pc:sldMkLst>
      </pc:sldChg>
      <pc:sldChg chg="addSp delSp modSp add del mod ord">
        <pc:chgData name="Talarico, Salvatore" userId="5d77538d-074a-40aa-89bc-3bddcdff28e1" providerId="ADAL" clId="{F07B3DD6-9025-4EA6-9793-5813F9AFDD64}" dt="2024-01-05T00:23:50.234" v="182"/>
        <pc:sldMkLst>
          <pc:docMk/>
          <pc:sldMk cId="1136929399" sldId="265"/>
        </pc:sldMkLst>
        <pc:spChg chg="mod">
          <ac:chgData name="Talarico, Salvatore" userId="5d77538d-074a-40aa-89bc-3bddcdff28e1" providerId="ADAL" clId="{F07B3DD6-9025-4EA6-9793-5813F9AFDD64}" dt="2024-01-03T18:29:55.746" v="130" actId="20577"/>
          <ac:spMkLst>
            <pc:docMk/>
            <pc:sldMk cId="1136929399" sldId="265"/>
            <ac:spMk id="3" creationId="{8FE6C7F3-6276-47D7-A92C-2F704F8BCCA3}"/>
          </ac:spMkLst>
        </pc:spChg>
        <pc:spChg chg="del">
          <ac:chgData name="Talarico, Salvatore" userId="5d77538d-074a-40aa-89bc-3bddcdff28e1" providerId="ADAL" clId="{F07B3DD6-9025-4EA6-9793-5813F9AFDD64}" dt="2024-01-03T18:30:15.442" v="131" actId="478"/>
          <ac:spMkLst>
            <pc:docMk/>
            <pc:sldMk cId="1136929399" sldId="265"/>
            <ac:spMk id="5" creationId="{24D6A2B5-4C76-45B9-B9B4-EE9267FF36B2}"/>
          </ac:spMkLst>
        </pc:spChg>
        <pc:spChg chg="add mod">
          <ac:chgData name="Talarico, Salvatore" userId="5d77538d-074a-40aa-89bc-3bddcdff28e1" providerId="ADAL" clId="{F07B3DD6-9025-4EA6-9793-5813F9AFDD64}" dt="2024-01-05T00:23:50.234" v="182"/>
          <ac:spMkLst>
            <pc:docMk/>
            <pc:sldMk cId="1136929399" sldId="265"/>
            <ac:spMk id="5" creationId="{68222412-75B1-CFF8-6482-7B6FAB0EF463}"/>
          </ac:spMkLst>
        </pc:spChg>
        <pc:spChg chg="del">
          <ac:chgData name="Talarico, Salvatore" userId="5d77538d-074a-40aa-89bc-3bddcdff28e1" providerId="ADAL" clId="{F07B3DD6-9025-4EA6-9793-5813F9AFDD64}" dt="2024-01-03T18:27:43.289" v="53" actId="478"/>
          <ac:spMkLst>
            <pc:docMk/>
            <pc:sldMk cId="1136929399" sldId="265"/>
            <ac:spMk id="6" creationId="{DE42ABFC-D673-4960-961D-DD9871205BAD}"/>
          </ac:spMkLst>
        </pc:spChg>
        <pc:spChg chg="add mod">
          <ac:chgData name="Talarico, Salvatore" userId="5d77538d-074a-40aa-89bc-3bddcdff28e1" providerId="ADAL" clId="{F07B3DD6-9025-4EA6-9793-5813F9AFDD64}" dt="2024-01-03T18:27:44.216" v="54"/>
          <ac:spMkLst>
            <pc:docMk/>
            <pc:sldMk cId="1136929399" sldId="265"/>
            <ac:spMk id="7" creationId="{440F4522-8BCD-774A-F981-8DC2D60191DA}"/>
          </ac:spMkLst>
        </pc:spChg>
        <pc:spChg chg="add del mod">
          <ac:chgData name="Talarico, Salvatore" userId="5d77538d-074a-40aa-89bc-3bddcdff28e1" providerId="ADAL" clId="{F07B3DD6-9025-4EA6-9793-5813F9AFDD64}" dt="2024-01-05T00:23:49.285" v="181" actId="478"/>
          <ac:spMkLst>
            <pc:docMk/>
            <pc:sldMk cId="1136929399" sldId="265"/>
            <ac:spMk id="8" creationId="{B714D68F-20E0-0DF2-9632-0396A4EF97FF}"/>
          </ac:spMkLst>
        </pc:spChg>
      </pc:sldChg>
      <pc:sldChg chg="addSp delSp modSp add del mod">
        <pc:chgData name="Talarico, Salvatore" userId="5d77538d-074a-40aa-89bc-3bddcdff28e1" providerId="ADAL" clId="{F07B3DD6-9025-4EA6-9793-5813F9AFDD64}" dt="2024-01-05T00:23:54.975" v="184"/>
        <pc:sldMkLst>
          <pc:docMk/>
          <pc:sldMk cId="412803644" sldId="266"/>
        </pc:sldMkLst>
        <pc:spChg chg="mod">
          <ac:chgData name="Talarico, Salvatore" userId="5d77538d-074a-40aa-89bc-3bddcdff28e1" providerId="ADAL" clId="{F07B3DD6-9025-4EA6-9793-5813F9AFDD64}" dt="2024-01-03T18:29:22.459" v="126" actId="20577"/>
          <ac:spMkLst>
            <pc:docMk/>
            <pc:sldMk cId="412803644" sldId="266"/>
            <ac:spMk id="3" creationId="{464EA356-3A8A-429F-B33E-A316E2E190FB}"/>
          </ac:spMkLst>
        </pc:spChg>
        <pc:spChg chg="add mod">
          <ac:chgData name="Talarico, Salvatore" userId="5d77538d-074a-40aa-89bc-3bddcdff28e1" providerId="ADAL" clId="{F07B3DD6-9025-4EA6-9793-5813F9AFDD64}" dt="2024-01-05T00:23:54.975" v="184"/>
          <ac:spMkLst>
            <pc:docMk/>
            <pc:sldMk cId="412803644" sldId="266"/>
            <ac:spMk id="5" creationId="{2B80D4BA-ECB3-43C4-64EC-652E7F7770CC}"/>
          </ac:spMkLst>
        </pc:spChg>
        <pc:spChg chg="del">
          <ac:chgData name="Talarico, Salvatore" userId="5d77538d-074a-40aa-89bc-3bddcdff28e1" providerId="ADAL" clId="{F07B3DD6-9025-4EA6-9793-5813F9AFDD64}" dt="2024-01-03T18:30:19.753" v="133" actId="478"/>
          <ac:spMkLst>
            <pc:docMk/>
            <pc:sldMk cId="412803644" sldId="266"/>
            <ac:spMk id="5" creationId="{6F938CE9-1BA2-4ECF-9FE1-2EF2EA632FED}"/>
          </ac:spMkLst>
        </pc:spChg>
        <pc:spChg chg="del">
          <ac:chgData name="Talarico, Salvatore" userId="5d77538d-074a-40aa-89bc-3bddcdff28e1" providerId="ADAL" clId="{F07B3DD6-9025-4EA6-9793-5813F9AFDD64}" dt="2024-01-03T18:27:46.879" v="55" actId="478"/>
          <ac:spMkLst>
            <pc:docMk/>
            <pc:sldMk cId="412803644" sldId="266"/>
            <ac:spMk id="6" creationId="{0B08CB00-0E77-41B8-BF37-393C9A691F18}"/>
          </ac:spMkLst>
        </pc:spChg>
        <pc:spChg chg="add mod">
          <ac:chgData name="Talarico, Salvatore" userId="5d77538d-074a-40aa-89bc-3bddcdff28e1" providerId="ADAL" clId="{F07B3DD6-9025-4EA6-9793-5813F9AFDD64}" dt="2024-01-03T18:27:47.853" v="56"/>
          <ac:spMkLst>
            <pc:docMk/>
            <pc:sldMk cId="412803644" sldId="266"/>
            <ac:spMk id="7" creationId="{8ECCA290-4401-C40F-96AD-A59F98F6024B}"/>
          </ac:spMkLst>
        </pc:spChg>
        <pc:spChg chg="add del mod">
          <ac:chgData name="Talarico, Salvatore" userId="5d77538d-074a-40aa-89bc-3bddcdff28e1" providerId="ADAL" clId="{F07B3DD6-9025-4EA6-9793-5813F9AFDD64}" dt="2024-01-05T00:23:54.012" v="183" actId="478"/>
          <ac:spMkLst>
            <pc:docMk/>
            <pc:sldMk cId="412803644" sldId="266"/>
            <ac:spMk id="8" creationId="{4C090081-0823-3833-2A63-BD0FF4BC7912}"/>
          </ac:spMkLst>
        </pc:spChg>
      </pc:sldChg>
      <pc:sldChg chg="del">
        <pc:chgData name="Talarico, Salvatore" userId="5d77538d-074a-40aa-89bc-3bddcdff28e1" providerId="ADAL" clId="{F07B3DD6-9025-4EA6-9793-5813F9AFDD64}" dt="2024-01-03T18:23:26.940" v="7" actId="47"/>
        <pc:sldMkLst>
          <pc:docMk/>
          <pc:sldMk cId="1711922266" sldId="267"/>
        </pc:sldMkLst>
      </pc:sldChg>
      <pc:sldChg chg="del">
        <pc:chgData name="Talarico, Salvatore" userId="5d77538d-074a-40aa-89bc-3bddcdff28e1" providerId="ADAL" clId="{F07B3DD6-9025-4EA6-9793-5813F9AFDD64}" dt="2024-01-03T18:23:26.940" v="7" actId="47"/>
        <pc:sldMkLst>
          <pc:docMk/>
          <pc:sldMk cId="3889088003" sldId="268"/>
        </pc:sldMkLst>
      </pc:sldChg>
      <pc:sldChg chg="addSp delSp modSp add mod">
        <pc:chgData name="Talarico, Salvatore" userId="5d77538d-074a-40aa-89bc-3bddcdff28e1" providerId="ADAL" clId="{F07B3DD6-9025-4EA6-9793-5813F9AFDD64}" dt="2024-01-05T00:23:45.833" v="180"/>
        <pc:sldMkLst>
          <pc:docMk/>
          <pc:sldMk cId="1605831029" sldId="273"/>
        </pc:sldMkLst>
        <pc:spChg chg="del">
          <ac:chgData name="Talarico, Salvatore" userId="5d77538d-074a-40aa-89bc-3bddcdff28e1" providerId="ADAL" clId="{F07B3DD6-9025-4EA6-9793-5813F9AFDD64}" dt="2024-01-05T00:23:44.780" v="179" actId="478"/>
          <ac:spMkLst>
            <pc:docMk/>
            <pc:sldMk cId="1605831029" sldId="273"/>
            <ac:spMk id="5" creationId="{00000000-0000-0000-0000-000000000000}"/>
          </ac:spMkLst>
        </pc:spChg>
        <pc:spChg chg="add mod">
          <ac:chgData name="Talarico, Salvatore" userId="5d77538d-074a-40aa-89bc-3bddcdff28e1" providerId="ADAL" clId="{F07B3DD6-9025-4EA6-9793-5813F9AFDD64}" dt="2024-01-05T00:23:45.833" v="180"/>
          <ac:spMkLst>
            <pc:docMk/>
            <pc:sldMk cId="1605831029" sldId="273"/>
            <ac:spMk id="7" creationId="{B27E40C4-E3C2-8E36-01CC-1A1ED5B2F5BC}"/>
          </ac:spMkLst>
        </pc:spChg>
      </pc:sldChg>
      <pc:sldChg chg="addSp delSp modSp add mod">
        <pc:chgData name="Talarico, Salvatore" userId="5d77538d-074a-40aa-89bc-3bddcdff28e1" providerId="ADAL" clId="{F07B3DD6-9025-4EA6-9793-5813F9AFDD64}" dt="2024-01-05T00:22:59.774" v="163" actId="20577"/>
        <pc:sldMkLst>
          <pc:docMk/>
          <pc:sldMk cId="551391497" sldId="334"/>
        </pc:sldMkLst>
        <pc:spChg chg="mod">
          <ac:chgData name="Talarico, Salvatore" userId="5d77538d-074a-40aa-89bc-3bddcdff28e1" providerId="ADAL" clId="{F07B3DD6-9025-4EA6-9793-5813F9AFDD64}" dt="2024-01-03T18:33:21.485" v="136" actId="20577"/>
          <ac:spMkLst>
            <pc:docMk/>
            <pc:sldMk cId="551391497" sldId="334"/>
            <ac:spMk id="3" creationId="{6022ABF0-32CA-B3DC-4DE9-DC9319F214B3}"/>
          </ac:spMkLst>
        </pc:spChg>
        <pc:spChg chg="add del mod">
          <ac:chgData name="Talarico, Salvatore" userId="5d77538d-074a-40aa-89bc-3bddcdff28e1" providerId="ADAL" clId="{F07B3DD6-9025-4EA6-9793-5813F9AFDD64}" dt="2024-01-05T00:22:59.774" v="163" actId="20577"/>
          <ac:spMkLst>
            <pc:docMk/>
            <pc:sldMk cId="551391497" sldId="334"/>
            <ac:spMk id="5" creationId="{9A18F9C6-07DB-49AB-3A34-9527892F0F9C}"/>
          </ac:spMkLst>
        </pc:spChg>
        <pc:spChg chg="add del mod">
          <ac:chgData name="Talarico, Salvatore" userId="5d77538d-074a-40aa-89bc-3bddcdff28e1" providerId="ADAL" clId="{F07B3DD6-9025-4EA6-9793-5813F9AFDD64}" dt="2024-01-05T00:22:54.127" v="154"/>
          <ac:spMkLst>
            <pc:docMk/>
            <pc:sldMk cId="551391497" sldId="334"/>
            <ac:spMk id="7" creationId="{648EA164-1610-58EB-F553-80AFED477D16}"/>
          </ac:spMkLst>
        </pc:spChg>
      </pc:sldChg>
      <pc:sldChg chg="addSp delSp modSp add mod">
        <pc:chgData name="Talarico, Salvatore" userId="5d77538d-074a-40aa-89bc-3bddcdff28e1" providerId="ADAL" clId="{F07B3DD6-9025-4EA6-9793-5813F9AFDD64}" dt="2024-01-05T00:23:41.150" v="178"/>
        <pc:sldMkLst>
          <pc:docMk/>
          <pc:sldMk cId="1315213288" sldId="343"/>
        </pc:sldMkLst>
        <pc:spChg chg="mod">
          <ac:chgData name="Talarico, Salvatore" userId="5d77538d-074a-40aa-89bc-3bddcdff28e1" providerId="ADAL" clId="{F07B3DD6-9025-4EA6-9793-5813F9AFDD64}" dt="2024-01-03T18:26:23.090" v="51" actId="12"/>
          <ac:spMkLst>
            <pc:docMk/>
            <pc:sldMk cId="1315213288" sldId="343"/>
            <ac:spMk id="3" creationId="{68E63551-2142-AFEF-621D-BCD9B8AB6207}"/>
          </ac:spMkLst>
        </pc:spChg>
        <pc:spChg chg="del">
          <ac:chgData name="Talarico, Salvatore" userId="5d77538d-074a-40aa-89bc-3bddcdff28e1" providerId="ADAL" clId="{F07B3DD6-9025-4EA6-9793-5813F9AFDD64}" dt="2024-01-05T00:23:40.059" v="177" actId="478"/>
          <ac:spMkLst>
            <pc:docMk/>
            <pc:sldMk cId="1315213288" sldId="343"/>
            <ac:spMk id="5" creationId="{080ABCAB-66ED-BD93-8C00-0A6144E17A32}"/>
          </ac:spMkLst>
        </pc:spChg>
        <pc:spChg chg="add mod">
          <ac:chgData name="Talarico, Salvatore" userId="5d77538d-074a-40aa-89bc-3bddcdff28e1" providerId="ADAL" clId="{F07B3DD6-9025-4EA6-9793-5813F9AFDD64}" dt="2024-01-05T00:23:41.150" v="178"/>
          <ac:spMkLst>
            <pc:docMk/>
            <pc:sldMk cId="1315213288" sldId="343"/>
            <ac:spMk id="7" creationId="{D2AA1DA2-5116-4A87-B818-3C78A9AE111F}"/>
          </ac:spMkLst>
        </pc:spChg>
      </pc:sldChg>
      <pc:sldChg chg="addSp delSp modSp add mod">
        <pc:chgData name="Talarico, Salvatore" userId="5d77538d-074a-40aa-89bc-3bddcdff28e1" providerId="ADAL" clId="{F07B3DD6-9025-4EA6-9793-5813F9AFDD64}" dt="2024-01-09T22:36:28.376" v="208" actId="20577"/>
        <pc:sldMkLst>
          <pc:docMk/>
          <pc:sldMk cId="3186661948" sldId="344"/>
        </pc:sldMkLst>
        <pc:spChg chg="del">
          <ac:chgData name="Talarico, Salvatore" userId="5d77538d-074a-40aa-89bc-3bddcdff28e1" providerId="ADAL" clId="{F07B3DD6-9025-4EA6-9793-5813F9AFDD64}" dt="2024-01-05T00:23:07.369" v="164" actId="478"/>
          <ac:spMkLst>
            <pc:docMk/>
            <pc:sldMk cId="3186661948" sldId="344"/>
            <ac:spMk id="5" creationId="{9A18F9C6-07DB-49AB-3A34-9527892F0F9C}"/>
          </ac:spMkLst>
        </pc:spChg>
        <pc:spChg chg="add mod">
          <ac:chgData name="Talarico, Salvatore" userId="5d77538d-074a-40aa-89bc-3bddcdff28e1" providerId="ADAL" clId="{F07B3DD6-9025-4EA6-9793-5813F9AFDD64}" dt="2024-01-05T00:23:08.319" v="165"/>
          <ac:spMkLst>
            <pc:docMk/>
            <pc:sldMk cId="3186661948" sldId="344"/>
            <ac:spMk id="7" creationId="{ACD8E4E6-9F88-2EB0-F04E-BEAAAA366187}"/>
          </ac:spMkLst>
        </pc:spChg>
        <pc:spChg chg="mod">
          <ac:chgData name="Talarico, Salvatore" userId="5d77538d-074a-40aa-89bc-3bddcdff28e1" providerId="ADAL" clId="{F07B3DD6-9025-4EA6-9793-5813F9AFDD64}" dt="2024-01-09T22:36:28.376" v="208" actId="20577"/>
          <ac:spMkLst>
            <pc:docMk/>
            <pc:sldMk cId="3186661948" sldId="344"/>
            <ac:spMk id="9" creationId="{4F285EC5-B019-F6FA-004B-FD1F87FE8FD1}"/>
          </ac:spMkLst>
        </pc:spChg>
        <pc:picChg chg="mod">
          <ac:chgData name="Talarico, Salvatore" userId="5d77538d-074a-40aa-89bc-3bddcdff28e1" providerId="ADAL" clId="{F07B3DD6-9025-4EA6-9793-5813F9AFDD64}" dt="2024-01-03T18:23:45.739" v="8" actId="1076"/>
          <ac:picMkLst>
            <pc:docMk/>
            <pc:sldMk cId="3186661948" sldId="344"/>
            <ac:picMk id="8" creationId="{CECDC7FD-A5FA-C890-879F-2DEA2CAA2A82}"/>
          </ac:picMkLst>
        </pc:picChg>
      </pc:sldChg>
      <pc:sldChg chg="addSp delSp modSp add mod">
        <pc:chgData name="Talarico, Salvatore" userId="5d77538d-074a-40aa-89bc-3bddcdff28e1" providerId="ADAL" clId="{F07B3DD6-9025-4EA6-9793-5813F9AFDD64}" dt="2024-01-05T00:23:23.418" v="170"/>
        <pc:sldMkLst>
          <pc:docMk/>
          <pc:sldMk cId="2709495389" sldId="345"/>
        </pc:sldMkLst>
        <pc:spChg chg="del">
          <ac:chgData name="Talarico, Salvatore" userId="5d77538d-074a-40aa-89bc-3bddcdff28e1" providerId="ADAL" clId="{F07B3DD6-9025-4EA6-9793-5813F9AFDD64}" dt="2024-01-05T00:23:22.346" v="169" actId="478"/>
          <ac:spMkLst>
            <pc:docMk/>
            <pc:sldMk cId="2709495389" sldId="345"/>
            <ac:spMk id="5" creationId="{9A18F9C6-07DB-49AB-3A34-9527892F0F9C}"/>
          </ac:spMkLst>
        </pc:spChg>
        <pc:spChg chg="add mod">
          <ac:chgData name="Talarico, Salvatore" userId="5d77538d-074a-40aa-89bc-3bddcdff28e1" providerId="ADAL" clId="{F07B3DD6-9025-4EA6-9793-5813F9AFDD64}" dt="2024-01-05T00:23:23.418" v="170"/>
          <ac:spMkLst>
            <pc:docMk/>
            <pc:sldMk cId="2709495389" sldId="345"/>
            <ac:spMk id="7" creationId="{32D04371-312E-F964-F3E8-4FB2008783EC}"/>
          </ac:spMkLst>
        </pc:spChg>
        <pc:spChg chg="mod">
          <ac:chgData name="Talarico, Salvatore" userId="5d77538d-074a-40aa-89bc-3bddcdff28e1" providerId="ADAL" clId="{F07B3DD6-9025-4EA6-9793-5813F9AFDD64}" dt="2024-01-03T18:24:19.818" v="20"/>
          <ac:spMkLst>
            <pc:docMk/>
            <pc:sldMk cId="2709495389" sldId="345"/>
            <ac:spMk id="8" creationId="{B62E034E-75CE-6C87-105A-7AFB491A930D}"/>
          </ac:spMkLst>
        </pc:spChg>
        <pc:spChg chg="mod">
          <ac:chgData name="Talarico, Salvatore" userId="5d77538d-074a-40aa-89bc-3bddcdff28e1" providerId="ADAL" clId="{F07B3DD6-9025-4EA6-9793-5813F9AFDD64}" dt="2024-01-03T18:24:00.566" v="19" actId="1036"/>
          <ac:spMkLst>
            <pc:docMk/>
            <pc:sldMk cId="2709495389" sldId="345"/>
            <ac:spMk id="11" creationId="{188EBD58-9525-9F09-2E9D-05C54B8A7563}"/>
          </ac:spMkLst>
        </pc:spChg>
        <pc:spChg chg="mod">
          <ac:chgData name="Talarico, Salvatore" userId="5d77538d-074a-40aa-89bc-3bddcdff28e1" providerId="ADAL" clId="{F07B3DD6-9025-4EA6-9793-5813F9AFDD64}" dt="2024-01-03T18:23:57.441" v="16" actId="1035"/>
          <ac:spMkLst>
            <pc:docMk/>
            <pc:sldMk cId="2709495389" sldId="345"/>
            <ac:spMk id="12" creationId="{93D8EB8E-D8A6-DDC4-B34D-44F5DE289A81}"/>
          </ac:spMkLst>
        </pc:spChg>
        <pc:spChg chg="mod">
          <ac:chgData name="Talarico, Salvatore" userId="5d77538d-074a-40aa-89bc-3bddcdff28e1" providerId="ADAL" clId="{F07B3DD6-9025-4EA6-9793-5813F9AFDD64}" dt="2024-01-03T18:24:19.818" v="20"/>
          <ac:spMkLst>
            <pc:docMk/>
            <pc:sldMk cId="2709495389" sldId="345"/>
            <ac:spMk id="14" creationId="{6CAB7A18-EDE6-0463-F1C0-8D8EC9F579E3}"/>
          </ac:spMkLst>
        </pc:spChg>
        <pc:spChg chg="mod">
          <ac:chgData name="Talarico, Salvatore" userId="5d77538d-074a-40aa-89bc-3bddcdff28e1" providerId="ADAL" clId="{F07B3DD6-9025-4EA6-9793-5813F9AFDD64}" dt="2024-01-03T18:24:19.818" v="20"/>
          <ac:spMkLst>
            <pc:docMk/>
            <pc:sldMk cId="2709495389" sldId="345"/>
            <ac:spMk id="16" creationId="{B23BFB02-D9FB-C3CB-F5A5-D321E125DF3E}"/>
          </ac:spMkLst>
        </pc:spChg>
        <pc:spChg chg="mod">
          <ac:chgData name="Talarico, Salvatore" userId="5d77538d-074a-40aa-89bc-3bddcdff28e1" providerId="ADAL" clId="{F07B3DD6-9025-4EA6-9793-5813F9AFDD64}" dt="2024-01-03T18:24:19.818" v="20"/>
          <ac:spMkLst>
            <pc:docMk/>
            <pc:sldMk cId="2709495389" sldId="345"/>
            <ac:spMk id="17" creationId="{AF78A9D9-6CF5-A288-40B1-3145523FC54B}"/>
          </ac:spMkLst>
        </pc:spChg>
        <pc:spChg chg="mod">
          <ac:chgData name="Talarico, Salvatore" userId="5d77538d-074a-40aa-89bc-3bddcdff28e1" providerId="ADAL" clId="{F07B3DD6-9025-4EA6-9793-5813F9AFDD64}" dt="2024-01-03T18:24:19.818" v="20"/>
          <ac:spMkLst>
            <pc:docMk/>
            <pc:sldMk cId="2709495389" sldId="345"/>
            <ac:spMk id="18" creationId="{1146CA77-D5B0-5CC6-634A-B1FB4A48F18A}"/>
          </ac:spMkLst>
        </pc:spChg>
        <pc:spChg chg="mod">
          <ac:chgData name="Talarico, Salvatore" userId="5d77538d-074a-40aa-89bc-3bddcdff28e1" providerId="ADAL" clId="{F07B3DD6-9025-4EA6-9793-5813F9AFDD64}" dt="2024-01-05T00:23:19.209" v="168" actId="20577"/>
          <ac:spMkLst>
            <pc:docMk/>
            <pc:sldMk cId="2709495389" sldId="345"/>
            <ac:spMk id="20" creationId="{0352AEAB-C441-27DC-3056-E5BD29940439}"/>
          </ac:spMkLst>
        </pc:spChg>
        <pc:spChg chg="mod">
          <ac:chgData name="Talarico, Salvatore" userId="5d77538d-074a-40aa-89bc-3bddcdff28e1" providerId="ADAL" clId="{F07B3DD6-9025-4EA6-9793-5813F9AFDD64}" dt="2024-01-03T18:24:19.818" v="20"/>
          <ac:spMkLst>
            <pc:docMk/>
            <pc:sldMk cId="2709495389" sldId="345"/>
            <ac:spMk id="52" creationId="{A88E781D-0F99-7E77-AF57-D5962BA06E2B}"/>
          </ac:spMkLst>
        </pc:spChg>
        <pc:spChg chg="mod">
          <ac:chgData name="Talarico, Salvatore" userId="5d77538d-074a-40aa-89bc-3bddcdff28e1" providerId="ADAL" clId="{F07B3DD6-9025-4EA6-9793-5813F9AFDD64}" dt="2024-01-03T18:24:19.818" v="20"/>
          <ac:spMkLst>
            <pc:docMk/>
            <pc:sldMk cId="2709495389" sldId="345"/>
            <ac:spMk id="53" creationId="{8D217A21-7664-2ACC-8C89-4357044BE3E2}"/>
          </ac:spMkLst>
        </pc:spChg>
        <pc:spChg chg="mod">
          <ac:chgData name="Talarico, Salvatore" userId="5d77538d-074a-40aa-89bc-3bddcdff28e1" providerId="ADAL" clId="{F07B3DD6-9025-4EA6-9793-5813F9AFDD64}" dt="2024-01-03T18:24:19.818" v="20"/>
          <ac:spMkLst>
            <pc:docMk/>
            <pc:sldMk cId="2709495389" sldId="345"/>
            <ac:spMk id="54" creationId="{4A8EFAE8-1ED1-C1ED-6F3A-FB91249B2489}"/>
          </ac:spMkLst>
        </pc:spChg>
        <pc:spChg chg="mod">
          <ac:chgData name="Talarico, Salvatore" userId="5d77538d-074a-40aa-89bc-3bddcdff28e1" providerId="ADAL" clId="{F07B3DD6-9025-4EA6-9793-5813F9AFDD64}" dt="2024-01-03T18:24:19.818" v="20"/>
          <ac:spMkLst>
            <pc:docMk/>
            <pc:sldMk cId="2709495389" sldId="345"/>
            <ac:spMk id="55" creationId="{8D0FC775-D2A5-9094-FCF7-1C4B5CDCC3F8}"/>
          </ac:spMkLst>
        </pc:spChg>
        <pc:spChg chg="mod">
          <ac:chgData name="Talarico, Salvatore" userId="5d77538d-074a-40aa-89bc-3bddcdff28e1" providerId="ADAL" clId="{F07B3DD6-9025-4EA6-9793-5813F9AFDD64}" dt="2024-01-03T18:24:19.818" v="20"/>
          <ac:spMkLst>
            <pc:docMk/>
            <pc:sldMk cId="2709495389" sldId="345"/>
            <ac:spMk id="57" creationId="{4E1680DE-7DC8-0F07-C2B3-5FC8EE87D2CB}"/>
          </ac:spMkLst>
        </pc:spChg>
        <pc:spChg chg="mod">
          <ac:chgData name="Talarico, Salvatore" userId="5d77538d-074a-40aa-89bc-3bddcdff28e1" providerId="ADAL" clId="{F07B3DD6-9025-4EA6-9793-5813F9AFDD64}" dt="2024-01-03T18:24:19.818" v="20"/>
          <ac:spMkLst>
            <pc:docMk/>
            <pc:sldMk cId="2709495389" sldId="345"/>
            <ac:spMk id="58" creationId="{B09D4EFE-B641-EBF3-CED2-5221C2352622}"/>
          </ac:spMkLst>
        </pc:spChg>
        <pc:spChg chg="mod">
          <ac:chgData name="Talarico, Salvatore" userId="5d77538d-074a-40aa-89bc-3bddcdff28e1" providerId="ADAL" clId="{F07B3DD6-9025-4EA6-9793-5813F9AFDD64}" dt="2024-01-03T18:24:19.818" v="20"/>
          <ac:spMkLst>
            <pc:docMk/>
            <pc:sldMk cId="2709495389" sldId="345"/>
            <ac:spMk id="59" creationId="{6C4A19EE-3C95-CB38-73B8-AE12BC03CC0B}"/>
          </ac:spMkLst>
        </pc:spChg>
        <pc:spChg chg="mod">
          <ac:chgData name="Talarico, Salvatore" userId="5d77538d-074a-40aa-89bc-3bddcdff28e1" providerId="ADAL" clId="{F07B3DD6-9025-4EA6-9793-5813F9AFDD64}" dt="2024-01-03T18:24:19.818" v="20"/>
          <ac:spMkLst>
            <pc:docMk/>
            <pc:sldMk cId="2709495389" sldId="345"/>
            <ac:spMk id="60" creationId="{53181CB3-2286-4FC3-1853-2DC6BA197174}"/>
          </ac:spMkLst>
        </pc:spChg>
        <pc:spChg chg="mod">
          <ac:chgData name="Talarico, Salvatore" userId="5d77538d-074a-40aa-89bc-3bddcdff28e1" providerId="ADAL" clId="{F07B3DD6-9025-4EA6-9793-5813F9AFDD64}" dt="2024-01-03T18:24:19.818" v="20"/>
          <ac:spMkLst>
            <pc:docMk/>
            <pc:sldMk cId="2709495389" sldId="345"/>
            <ac:spMk id="61" creationId="{16553A42-FBC3-D1BC-2D22-7785F511393D}"/>
          </ac:spMkLst>
        </pc:spChg>
        <pc:spChg chg="mod">
          <ac:chgData name="Talarico, Salvatore" userId="5d77538d-074a-40aa-89bc-3bddcdff28e1" providerId="ADAL" clId="{F07B3DD6-9025-4EA6-9793-5813F9AFDD64}" dt="2024-01-03T18:24:19.818" v="20"/>
          <ac:spMkLst>
            <pc:docMk/>
            <pc:sldMk cId="2709495389" sldId="345"/>
            <ac:spMk id="62" creationId="{BD40C7D4-4D4F-007B-4822-47689964D19F}"/>
          </ac:spMkLst>
        </pc:spChg>
        <pc:spChg chg="mod">
          <ac:chgData name="Talarico, Salvatore" userId="5d77538d-074a-40aa-89bc-3bddcdff28e1" providerId="ADAL" clId="{F07B3DD6-9025-4EA6-9793-5813F9AFDD64}" dt="2024-01-03T18:24:19.818" v="20"/>
          <ac:spMkLst>
            <pc:docMk/>
            <pc:sldMk cId="2709495389" sldId="345"/>
            <ac:spMk id="63" creationId="{E5F57E45-F63F-A9B9-CB1E-060A7F109B7A}"/>
          </ac:spMkLst>
        </pc:spChg>
        <pc:spChg chg="mod">
          <ac:chgData name="Talarico, Salvatore" userId="5d77538d-074a-40aa-89bc-3bddcdff28e1" providerId="ADAL" clId="{F07B3DD6-9025-4EA6-9793-5813F9AFDD64}" dt="2024-01-03T18:24:19.818" v="20"/>
          <ac:spMkLst>
            <pc:docMk/>
            <pc:sldMk cId="2709495389" sldId="345"/>
            <ac:spMk id="64" creationId="{773663E9-573D-7DB5-D5EB-041056655892}"/>
          </ac:spMkLst>
        </pc:spChg>
        <pc:spChg chg="mod">
          <ac:chgData name="Talarico, Salvatore" userId="5d77538d-074a-40aa-89bc-3bddcdff28e1" providerId="ADAL" clId="{F07B3DD6-9025-4EA6-9793-5813F9AFDD64}" dt="2024-01-03T18:24:19.818" v="20"/>
          <ac:spMkLst>
            <pc:docMk/>
            <pc:sldMk cId="2709495389" sldId="345"/>
            <ac:spMk id="65" creationId="{009ACB4E-D3D8-E81B-550E-14E2CFAACDC2}"/>
          </ac:spMkLst>
        </pc:spChg>
        <pc:spChg chg="mod">
          <ac:chgData name="Talarico, Salvatore" userId="5d77538d-074a-40aa-89bc-3bddcdff28e1" providerId="ADAL" clId="{F07B3DD6-9025-4EA6-9793-5813F9AFDD64}" dt="2024-01-03T18:24:19.818" v="20"/>
          <ac:spMkLst>
            <pc:docMk/>
            <pc:sldMk cId="2709495389" sldId="345"/>
            <ac:spMk id="66" creationId="{0CFCEA10-95B0-B963-359E-44B1F8B2DB46}"/>
          </ac:spMkLst>
        </pc:spChg>
        <pc:spChg chg="mod">
          <ac:chgData name="Talarico, Salvatore" userId="5d77538d-074a-40aa-89bc-3bddcdff28e1" providerId="ADAL" clId="{F07B3DD6-9025-4EA6-9793-5813F9AFDD64}" dt="2024-01-03T18:24:19.818" v="20"/>
          <ac:spMkLst>
            <pc:docMk/>
            <pc:sldMk cId="2709495389" sldId="345"/>
            <ac:spMk id="67" creationId="{F77EC712-BDFE-AFA2-41DF-D1B59B07D03F}"/>
          </ac:spMkLst>
        </pc:spChg>
        <pc:spChg chg="mod">
          <ac:chgData name="Talarico, Salvatore" userId="5d77538d-074a-40aa-89bc-3bddcdff28e1" providerId="ADAL" clId="{F07B3DD6-9025-4EA6-9793-5813F9AFDD64}" dt="2024-01-03T18:24:19.818" v="20"/>
          <ac:spMkLst>
            <pc:docMk/>
            <pc:sldMk cId="2709495389" sldId="345"/>
            <ac:spMk id="68" creationId="{700934C7-1C16-1343-85D4-ADA6E97C525E}"/>
          </ac:spMkLst>
        </pc:spChg>
        <pc:grpChg chg="add del mod">
          <ac:chgData name="Talarico, Salvatore" userId="5d77538d-074a-40aa-89bc-3bddcdff28e1" providerId="ADAL" clId="{F07B3DD6-9025-4EA6-9793-5813F9AFDD64}" dt="2024-01-03T18:24:20.918" v="21"/>
          <ac:grpSpMkLst>
            <pc:docMk/>
            <pc:sldMk cId="2709495389" sldId="345"/>
            <ac:grpSpMk id="7" creationId="{62269451-0102-10DE-6146-5E88E67503D8}"/>
          </ac:grpSpMkLst>
        </pc:grpChg>
        <pc:grpChg chg="mod">
          <ac:chgData name="Talarico, Salvatore" userId="5d77538d-074a-40aa-89bc-3bddcdff28e1" providerId="ADAL" clId="{F07B3DD6-9025-4EA6-9793-5813F9AFDD64}" dt="2024-01-03T18:24:19.818" v="20"/>
          <ac:grpSpMkLst>
            <pc:docMk/>
            <pc:sldMk cId="2709495389" sldId="345"/>
            <ac:grpSpMk id="9" creationId="{30D7AE85-FC05-FAC7-5456-9858961890AC}"/>
          </ac:grpSpMkLst>
        </pc:grpChg>
        <pc:grpChg chg="del">
          <ac:chgData name="Talarico, Salvatore" userId="5d77538d-074a-40aa-89bc-3bddcdff28e1" providerId="ADAL" clId="{F07B3DD6-9025-4EA6-9793-5813F9AFDD64}" dt="2024-01-03T18:24:58.854" v="22" actId="478"/>
          <ac:grpSpMkLst>
            <pc:docMk/>
            <pc:sldMk cId="2709495389" sldId="345"/>
            <ac:grpSpMk id="51" creationId="{44681668-3BBC-9784-D097-BBF6BEF66F47}"/>
          </ac:grpSpMkLst>
        </pc:grpChg>
        <pc:picChg chg="mod">
          <ac:chgData name="Talarico, Salvatore" userId="5d77538d-074a-40aa-89bc-3bddcdff28e1" providerId="ADAL" clId="{F07B3DD6-9025-4EA6-9793-5813F9AFDD64}" dt="2024-01-03T18:23:57.441" v="16" actId="1035"/>
          <ac:picMkLst>
            <pc:docMk/>
            <pc:sldMk cId="2709495389" sldId="345"/>
            <ac:picMk id="10" creationId="{5CA71F4F-3F34-306A-8D6F-B578957C9A91}"/>
          </ac:picMkLst>
        </pc:picChg>
        <pc:picChg chg="add mod">
          <ac:chgData name="Talarico, Salvatore" userId="5d77538d-074a-40aa-89bc-3bddcdff28e1" providerId="ADAL" clId="{F07B3DD6-9025-4EA6-9793-5813F9AFDD64}" dt="2024-01-03T18:25:10.677" v="24" actId="1076"/>
          <ac:picMkLst>
            <pc:docMk/>
            <pc:sldMk cId="2709495389" sldId="345"/>
            <ac:picMk id="69" creationId="{A7BB8690-141C-2D23-DA35-14DD916C042C}"/>
          </ac:picMkLst>
        </pc:picChg>
        <pc:cxnChg chg="mod">
          <ac:chgData name="Talarico, Salvatore" userId="5d77538d-074a-40aa-89bc-3bddcdff28e1" providerId="ADAL" clId="{F07B3DD6-9025-4EA6-9793-5813F9AFDD64}" dt="2024-01-03T18:24:19.818" v="20"/>
          <ac:cxnSpMkLst>
            <pc:docMk/>
            <pc:sldMk cId="2709495389" sldId="345"/>
            <ac:cxnSpMk id="13" creationId="{94A121A7-2B4C-E0B4-C47F-53E7D117B0AE}"/>
          </ac:cxnSpMkLst>
        </pc:cxnChg>
        <pc:cxnChg chg="mod">
          <ac:chgData name="Talarico, Salvatore" userId="5d77538d-074a-40aa-89bc-3bddcdff28e1" providerId="ADAL" clId="{F07B3DD6-9025-4EA6-9793-5813F9AFDD64}" dt="2024-01-03T18:24:19.818" v="20"/>
          <ac:cxnSpMkLst>
            <pc:docMk/>
            <pc:sldMk cId="2709495389" sldId="345"/>
            <ac:cxnSpMk id="15" creationId="{B1A37538-5059-10F2-A76F-27BA525C1B89}"/>
          </ac:cxnSpMkLst>
        </pc:cxnChg>
        <pc:cxnChg chg="mod">
          <ac:chgData name="Talarico, Salvatore" userId="5d77538d-074a-40aa-89bc-3bddcdff28e1" providerId="ADAL" clId="{F07B3DD6-9025-4EA6-9793-5813F9AFDD64}" dt="2024-01-03T18:24:19.818" v="20"/>
          <ac:cxnSpMkLst>
            <pc:docMk/>
            <pc:sldMk cId="2709495389" sldId="345"/>
            <ac:cxnSpMk id="19" creationId="{41133D2E-AE40-CC6D-A1B1-2446BE14D129}"/>
          </ac:cxnSpMkLst>
        </pc:cxnChg>
        <pc:cxnChg chg="mod">
          <ac:chgData name="Talarico, Salvatore" userId="5d77538d-074a-40aa-89bc-3bddcdff28e1" providerId="ADAL" clId="{F07B3DD6-9025-4EA6-9793-5813F9AFDD64}" dt="2024-01-03T18:24:19.818" v="20"/>
          <ac:cxnSpMkLst>
            <pc:docMk/>
            <pc:sldMk cId="2709495389" sldId="345"/>
            <ac:cxnSpMk id="21" creationId="{91B86C19-70F1-C10B-3599-9AA5A854157D}"/>
          </ac:cxnSpMkLst>
        </pc:cxnChg>
        <pc:cxnChg chg="mod">
          <ac:chgData name="Talarico, Salvatore" userId="5d77538d-074a-40aa-89bc-3bddcdff28e1" providerId="ADAL" clId="{F07B3DD6-9025-4EA6-9793-5813F9AFDD64}" dt="2024-01-03T18:24:19.818" v="20"/>
          <ac:cxnSpMkLst>
            <pc:docMk/>
            <pc:sldMk cId="2709495389" sldId="345"/>
            <ac:cxnSpMk id="49" creationId="{DA2DF6F7-E8A4-1673-44D7-5BB5155B0159}"/>
          </ac:cxnSpMkLst>
        </pc:cxnChg>
        <pc:cxnChg chg="mod">
          <ac:chgData name="Talarico, Salvatore" userId="5d77538d-074a-40aa-89bc-3bddcdff28e1" providerId="ADAL" clId="{F07B3DD6-9025-4EA6-9793-5813F9AFDD64}" dt="2024-01-03T18:24:19.818" v="20"/>
          <ac:cxnSpMkLst>
            <pc:docMk/>
            <pc:sldMk cId="2709495389" sldId="345"/>
            <ac:cxnSpMk id="56" creationId="{C6A40F12-911D-6C3A-362A-EDB2D8763EC0}"/>
          </ac:cxnSpMkLst>
        </pc:cxnChg>
      </pc:sldChg>
      <pc:sldChg chg="addSp delSp modSp add mod">
        <pc:chgData name="Talarico, Salvatore" userId="5d77538d-074a-40aa-89bc-3bddcdff28e1" providerId="ADAL" clId="{F07B3DD6-9025-4EA6-9793-5813F9AFDD64}" dt="2024-01-09T22:32:43.063" v="188" actId="20577"/>
        <pc:sldMkLst>
          <pc:docMk/>
          <pc:sldMk cId="3395224565" sldId="346"/>
        </pc:sldMkLst>
        <pc:spChg chg="del">
          <ac:chgData name="Talarico, Salvatore" userId="5d77538d-074a-40aa-89bc-3bddcdff28e1" providerId="ADAL" clId="{F07B3DD6-9025-4EA6-9793-5813F9AFDD64}" dt="2024-01-05T00:23:29.170" v="173" actId="478"/>
          <ac:spMkLst>
            <pc:docMk/>
            <pc:sldMk cId="3395224565" sldId="346"/>
            <ac:spMk id="5" creationId="{9A18F9C6-07DB-49AB-3A34-9527892F0F9C}"/>
          </ac:spMkLst>
        </pc:spChg>
        <pc:spChg chg="add mod">
          <ac:chgData name="Talarico, Salvatore" userId="5d77538d-074a-40aa-89bc-3bddcdff28e1" providerId="ADAL" clId="{F07B3DD6-9025-4EA6-9793-5813F9AFDD64}" dt="2024-01-05T00:23:30.188" v="174"/>
          <ac:spMkLst>
            <pc:docMk/>
            <pc:sldMk cId="3395224565" sldId="346"/>
            <ac:spMk id="8" creationId="{8728EA2C-C60D-34F9-09CE-28A9900140C3}"/>
          </ac:spMkLst>
        </pc:spChg>
        <pc:spChg chg="mod">
          <ac:chgData name="Talarico, Salvatore" userId="5d77538d-074a-40aa-89bc-3bddcdff28e1" providerId="ADAL" clId="{F07B3DD6-9025-4EA6-9793-5813F9AFDD64}" dt="2024-01-03T18:25:54.819" v="42" actId="1036"/>
          <ac:spMkLst>
            <pc:docMk/>
            <pc:sldMk cId="3395224565" sldId="346"/>
            <ac:spMk id="12" creationId="{93D8EB8E-D8A6-DDC4-B34D-44F5DE289A81}"/>
          </ac:spMkLst>
        </pc:spChg>
        <pc:spChg chg="mod">
          <ac:chgData name="Talarico, Salvatore" userId="5d77538d-074a-40aa-89bc-3bddcdff28e1" providerId="ADAL" clId="{F07B3DD6-9025-4EA6-9793-5813F9AFDD64}" dt="2024-01-03T18:25:47.608" v="37" actId="1036"/>
          <ac:spMkLst>
            <pc:docMk/>
            <pc:sldMk cId="3395224565" sldId="346"/>
            <ac:spMk id="16" creationId="{DFF909C8-9223-9D2D-ECCE-8C3859008028}"/>
          </ac:spMkLst>
        </pc:spChg>
        <pc:spChg chg="mod">
          <ac:chgData name="Talarico, Salvatore" userId="5d77538d-074a-40aa-89bc-3bddcdff28e1" providerId="ADAL" clId="{F07B3DD6-9025-4EA6-9793-5813F9AFDD64}" dt="2024-01-09T22:32:43.063" v="188" actId="20577"/>
          <ac:spMkLst>
            <pc:docMk/>
            <pc:sldMk cId="3395224565" sldId="346"/>
            <ac:spMk id="20" creationId="{0352AEAB-C441-27DC-3056-E5BD29940439}"/>
          </ac:spMkLst>
        </pc:spChg>
        <pc:grpChg chg="del">
          <ac:chgData name="Talarico, Salvatore" userId="5d77538d-074a-40aa-89bc-3bddcdff28e1" providerId="ADAL" clId="{F07B3DD6-9025-4EA6-9793-5813F9AFDD64}" dt="2024-01-03T18:25:15.313" v="25" actId="478"/>
          <ac:grpSpMkLst>
            <pc:docMk/>
            <pc:sldMk cId="3395224565" sldId="346"/>
            <ac:grpSpMk id="19" creationId="{052100C6-A584-C08A-90C3-A130BB13A3D6}"/>
          </ac:grpSpMkLst>
        </pc:grpChg>
        <pc:picChg chg="add mod">
          <ac:chgData name="Talarico, Salvatore" userId="5d77538d-074a-40aa-89bc-3bddcdff28e1" providerId="ADAL" clId="{F07B3DD6-9025-4EA6-9793-5813F9AFDD64}" dt="2024-01-03T18:25:35.009" v="27" actId="1076"/>
          <ac:picMkLst>
            <pc:docMk/>
            <pc:sldMk cId="3395224565" sldId="346"/>
            <ac:picMk id="7" creationId="{85F0D644-C025-97AD-9CDF-79BBBD441436}"/>
          </ac:picMkLst>
        </pc:picChg>
        <pc:picChg chg="mod">
          <ac:chgData name="Talarico, Salvatore" userId="5d77538d-074a-40aa-89bc-3bddcdff28e1" providerId="ADAL" clId="{F07B3DD6-9025-4EA6-9793-5813F9AFDD64}" dt="2024-01-03T18:25:54.819" v="42" actId="1036"/>
          <ac:picMkLst>
            <pc:docMk/>
            <pc:sldMk cId="3395224565" sldId="346"/>
            <ac:picMk id="13" creationId="{6D40A4C4-DA08-22C7-1695-329867C69ACC}"/>
          </ac:picMkLst>
        </pc:picChg>
        <pc:cxnChg chg="mod">
          <ac:chgData name="Talarico, Salvatore" userId="5d77538d-074a-40aa-89bc-3bddcdff28e1" providerId="ADAL" clId="{F07B3DD6-9025-4EA6-9793-5813F9AFDD64}" dt="2024-01-03T18:25:15.313" v="25" actId="478"/>
          <ac:cxnSpMkLst>
            <pc:docMk/>
            <pc:sldMk cId="3395224565" sldId="346"/>
            <ac:cxnSpMk id="36" creationId="{77538E13-4DF3-0E29-4810-362C29DE60AB}"/>
          </ac:cxnSpMkLst>
        </pc:cxnChg>
      </pc:sldChg>
      <pc:sldChg chg="addSp delSp modSp add mod">
        <pc:chgData name="Talarico, Salvatore" userId="5d77538d-074a-40aa-89bc-3bddcdff28e1" providerId="ADAL" clId="{F07B3DD6-9025-4EA6-9793-5813F9AFDD64}" dt="2024-01-05T00:23:35.712" v="176"/>
        <pc:sldMkLst>
          <pc:docMk/>
          <pc:sldMk cId="2026547259" sldId="347"/>
        </pc:sldMkLst>
        <pc:spChg chg="del">
          <ac:chgData name="Talarico, Salvatore" userId="5d77538d-074a-40aa-89bc-3bddcdff28e1" providerId="ADAL" clId="{F07B3DD6-9025-4EA6-9793-5813F9AFDD64}" dt="2024-01-05T00:23:34.730" v="175" actId="478"/>
          <ac:spMkLst>
            <pc:docMk/>
            <pc:sldMk cId="2026547259" sldId="347"/>
            <ac:spMk id="5" creationId="{9A18F9C6-07DB-49AB-3A34-9527892F0F9C}"/>
          </ac:spMkLst>
        </pc:spChg>
        <pc:spChg chg="mod">
          <ac:chgData name="Talarico, Salvatore" userId="5d77538d-074a-40aa-89bc-3bddcdff28e1" providerId="ADAL" clId="{F07B3DD6-9025-4EA6-9793-5813F9AFDD64}" dt="2024-01-03T18:34:15.811" v="142" actId="1076"/>
          <ac:spMkLst>
            <pc:docMk/>
            <pc:sldMk cId="2026547259" sldId="347"/>
            <ac:spMk id="7" creationId="{B82092B7-6EA1-71C7-5A9B-20115D0D0500}"/>
          </ac:spMkLst>
        </pc:spChg>
        <pc:spChg chg="add mod">
          <ac:chgData name="Talarico, Salvatore" userId="5d77538d-074a-40aa-89bc-3bddcdff28e1" providerId="ADAL" clId="{F07B3DD6-9025-4EA6-9793-5813F9AFDD64}" dt="2024-01-05T00:23:35.712" v="176"/>
          <ac:spMkLst>
            <pc:docMk/>
            <pc:sldMk cId="2026547259" sldId="347"/>
            <ac:spMk id="8" creationId="{9C00EC3D-2CA9-1A49-5F34-19C54C522179}"/>
          </ac:spMkLst>
        </pc:spChg>
      </pc:sldChg>
      <pc:sldMasterChg chg="modSp mod">
        <pc:chgData name="Talarico, Salvatore" userId="5d77538d-074a-40aa-89bc-3bddcdff28e1" providerId="ADAL" clId="{F07B3DD6-9025-4EA6-9793-5813F9AFDD64}" dt="2024-01-10T01:54:34.522" v="231" actId="20577"/>
        <pc:sldMasterMkLst>
          <pc:docMk/>
          <pc:sldMasterMk cId="0" sldId="2147483648"/>
        </pc:sldMasterMkLst>
        <pc:spChg chg="mod">
          <ac:chgData name="Talarico, Salvatore" userId="5d77538d-074a-40aa-89bc-3bddcdff28e1" providerId="ADAL" clId="{F07B3DD6-9025-4EA6-9793-5813F9AFDD64}" dt="2024-01-10T01:54:34.522" v="23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802.11-24/0087r0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Salvatore Talarico (Sony), et al.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3076042"/>
              </p:ext>
            </p:extLst>
          </p:nvPr>
        </p:nvGraphicFramePr>
        <p:xfrm>
          <a:off x="1447800" y="2413498"/>
          <a:ext cx="9591675" cy="40793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4390005" progId="Word.Document.8">
                  <p:embed/>
                </p:oleObj>
              </mc:Choice>
              <mc:Fallback>
                <p:oleObj name="Document" r:id="rId3" imgW="10439485" imgH="439000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413498"/>
                        <a:ext cx="9591675" cy="40793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F88BBFA-7354-6131-639E-A6B94149F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217" y="557420"/>
            <a:ext cx="103632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Handling of TXOP for R-TWT in Presence of Beacon Transmission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506EC37-AF25-D226-8530-859C0359585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850A9571-ED5A-AA79-128F-321F05A663E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6753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EB6C5-E269-4EF2-8F99-97AEF8BDA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EA356-3A8A-429F-B33E-A316E2E19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you agree to address the identified issue, do you agree to give higher priority to a Beacon frame when this overlaps with the starting point of an R-TWT SP</a:t>
            </a:r>
            <a:r>
              <a:rPr lang="en-GB" dirty="0"/>
              <a:t>?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84D609-F053-4243-B553-7491331A4C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8ECCA290-4401-C40F-96AD-A59F98F6024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80D4BA-ECB3-43C4-64EC-652E7F7770C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Salvatore Talarico (Sony), et al.</a:t>
            </a:r>
          </a:p>
        </p:txBody>
      </p:sp>
    </p:spTree>
    <p:extLst>
      <p:ext uri="{BB962C8B-B14F-4D97-AF65-F5344CB8AC3E}">
        <p14:creationId xmlns:p14="http://schemas.microsoft.com/office/powerpoint/2010/main" val="412803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5D561-9CA3-E984-2BBC-75BDDBF09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2ABF0-32CA-B3DC-4DE9-DC9319F21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3939" y="1412776"/>
            <a:ext cx="10639392" cy="4960611"/>
          </a:xfrm>
        </p:spPr>
        <p:txBody>
          <a:bodyPr/>
          <a:lstStyle/>
          <a:p>
            <a:r>
              <a:rPr lang="en-US" dirty="0"/>
              <a:t>In current 11be specification, a conflicting behavior has been identified: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In Clause 11.1.3.2 no limitation is set on transmitting a beacon at the start of the quiet time for R-TWT SP.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In Clause 35.8.4.1 the specification grants the R-TWT SP the highest priority and prevents a beacon to be transmitted.</a:t>
            </a:r>
          </a:p>
          <a:p>
            <a:pPr lvl="1"/>
            <a:endParaRPr lang="en-US" sz="2400" b="1" dirty="0">
              <a:cs typeface="+mn-cs"/>
            </a:endParaRPr>
          </a:p>
          <a:p>
            <a:pPr marL="0" indent="0">
              <a:buNone/>
            </a:pPr>
            <a:r>
              <a:rPr lang="en-US" dirty="0"/>
              <a:t>How to handle the overlap between a beacon transmission and the start of an R-TWT SP is currently not addressed, and behavior is contradicting along the specification. 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8F9C6-07DB-49AB-3A34-9527892F0F9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Salvatore Talarico (Sony),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391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5D561-9CA3-E984-2BBC-75BDDBF09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Legacy Specification Language for Beacon Generation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2ABF0-32CA-B3DC-4DE9-DC9319F21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420717"/>
            <a:ext cx="10639392" cy="4960611"/>
          </a:xfrm>
        </p:spPr>
        <p:txBody>
          <a:bodyPr/>
          <a:lstStyle/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ECDC7FD-A5FA-C890-879F-2DEA2CAA2A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983" y="1482722"/>
            <a:ext cx="5379930" cy="4960612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F285EC5-B019-F6FA-004B-FD1F87FE8FD1}"/>
              </a:ext>
            </a:extLst>
          </p:cNvPr>
          <p:cNvSpPr txBox="1">
            <a:spLocks/>
          </p:cNvSpPr>
          <p:nvPr/>
        </p:nvSpPr>
        <p:spPr bwMode="auto">
          <a:xfrm>
            <a:off x="6322608" y="1482722"/>
            <a:ext cx="5534032" cy="48001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/>
              <a:t>For 11be no specification changes have been applied so far.</a:t>
            </a:r>
          </a:p>
          <a:p>
            <a:r>
              <a:rPr lang="en-US" sz="1800" kern="0" dirty="0"/>
              <a:t>Based on Clause 11.1.3.2, AP transmits a Beacon regardless on when this overlaps with the start point of </a:t>
            </a:r>
            <a:r>
              <a:rPr lang="en-US" sz="1800" kern="0"/>
              <a:t>R-TWT SP.  </a:t>
            </a:r>
            <a:endParaRPr lang="en-US" sz="1800" kern="0" dirty="0"/>
          </a:p>
          <a:p>
            <a:endParaRPr lang="en-US" kern="0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CD8E4E6-9F88-2EB0-F04E-BEAAAA36618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Salvatore Talarico (Sony), et al.</a:t>
            </a:r>
          </a:p>
        </p:txBody>
      </p:sp>
    </p:spTree>
    <p:extLst>
      <p:ext uri="{BB962C8B-B14F-4D97-AF65-F5344CB8AC3E}">
        <p14:creationId xmlns:p14="http://schemas.microsoft.com/office/powerpoint/2010/main" val="3186661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5D561-9CA3-E984-2BBC-75BDDBF09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TxOP Termination Rule at the start of R-TWT SP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2ABF0-32CA-B3DC-4DE9-DC9319F21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420717"/>
            <a:ext cx="10639392" cy="4960611"/>
          </a:xfrm>
        </p:spPr>
        <p:txBody>
          <a:bodyPr/>
          <a:lstStyle/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CA71F4F-3F34-306A-8D6F-B578957C9A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84" y="1981200"/>
            <a:ext cx="5594040" cy="4019178"/>
          </a:xfrm>
          <a:prstGeom prst="rect">
            <a:avLst/>
          </a:prstGeom>
          <a:ln w="22225">
            <a:solidFill>
              <a:schemeClr val="tx1"/>
            </a:solidFill>
          </a:ln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88EBD58-9525-9F09-2E9D-05C54B8A7563}"/>
              </a:ext>
            </a:extLst>
          </p:cNvPr>
          <p:cNvSpPr txBox="1">
            <a:spLocks/>
          </p:cNvSpPr>
          <p:nvPr/>
        </p:nvSpPr>
        <p:spPr bwMode="auto">
          <a:xfrm>
            <a:off x="407368" y="1531100"/>
            <a:ext cx="6496049" cy="4945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l">
              <a:buNone/>
            </a:pPr>
            <a:r>
              <a:rPr lang="en-US" sz="1400" kern="0" dirty="0"/>
              <a:t>In Clause 35.8.4.1 TXOP and backoff procedures rules for R-TWT SPs :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3D8EB8E-D8A6-DDC4-B34D-44F5DE289A81}"/>
              </a:ext>
            </a:extLst>
          </p:cNvPr>
          <p:cNvSpPr/>
          <p:nvPr/>
        </p:nvSpPr>
        <p:spPr bwMode="auto">
          <a:xfrm>
            <a:off x="601759" y="1981200"/>
            <a:ext cx="5485449" cy="634802"/>
          </a:xfrm>
          <a:prstGeom prst="rect">
            <a:avLst/>
          </a:prstGeom>
          <a:solidFill>
            <a:srgbClr val="FF0000">
              <a:alpha val="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352AEAB-C441-27DC-3056-E5BD29940439}"/>
              </a:ext>
            </a:extLst>
          </p:cNvPr>
          <p:cNvSpPr txBox="1">
            <a:spLocks/>
          </p:cNvSpPr>
          <p:nvPr/>
        </p:nvSpPr>
        <p:spPr bwMode="auto">
          <a:xfrm>
            <a:off x="6378868" y="4325977"/>
            <a:ext cx="5534032" cy="4070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/>
              <a:t>TxOP is terminated before the quiet time starts, unless TXOP is used for DL frames of R-TWT DL TID(s) or solicit the UL frames of R-TWT UL TID(s) (no Beacon transmission).</a:t>
            </a:r>
          </a:p>
          <a:p>
            <a:r>
              <a:rPr lang="en-US" sz="1800" kern="0" dirty="0"/>
              <a:t>Notice that there is no issue in B-TWT as no related  </a:t>
            </a:r>
            <a:r>
              <a:rPr lang="en-US" sz="1800" dirty="0"/>
              <a:t>protection/prioritize scheme was introduced.</a:t>
            </a:r>
            <a:endParaRPr lang="en-US" sz="1800" kern="0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2D04371-312E-F964-F3E8-4FB2008783E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Salvatore Talarico (Sony), et al.</a:t>
            </a:r>
          </a:p>
        </p:txBody>
      </p:sp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EB88096E-3BA4-C3B2-26DC-C2253A012A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3502" y="1836076"/>
            <a:ext cx="5008365" cy="2324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495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5D561-9CA3-E984-2BBC-75BDDBF09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TxOP Termination Rule at the start of R-TWT SP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2ABF0-32CA-B3DC-4DE9-DC9319F21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420717"/>
            <a:ext cx="10639392" cy="4960611"/>
          </a:xfrm>
        </p:spPr>
        <p:txBody>
          <a:bodyPr/>
          <a:lstStyle/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352AEAB-C441-27DC-3056-E5BD29940439}"/>
              </a:ext>
            </a:extLst>
          </p:cNvPr>
          <p:cNvSpPr txBox="1">
            <a:spLocks/>
          </p:cNvSpPr>
          <p:nvPr/>
        </p:nvSpPr>
        <p:spPr bwMode="auto">
          <a:xfrm>
            <a:off x="6333787" y="4487401"/>
            <a:ext cx="5741652" cy="6827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b="1" kern="0" dirty="0"/>
              <a:t>For NSTR, </a:t>
            </a:r>
            <a:r>
              <a:rPr lang="en-US" sz="1800" kern="0" dirty="0"/>
              <a:t>a Beacon is sent on the primary link only.</a:t>
            </a:r>
          </a:p>
          <a:p>
            <a:pPr lvl="1"/>
            <a:r>
              <a:rPr lang="en-US" sz="1800" b="1" kern="0" dirty="0"/>
              <a:t>If R-TWT SP is transmitted on the primary link, </a:t>
            </a:r>
            <a:r>
              <a:rPr lang="en-US" sz="1800" b="1" kern="0" dirty="0">
                <a:sym typeface="Wingdings" panose="05000000000000000000" pitchFamily="2" charset="2"/>
              </a:rPr>
              <a:t>same issue as single link issue arises;</a:t>
            </a:r>
          </a:p>
          <a:p>
            <a:pPr lvl="1"/>
            <a:r>
              <a:rPr lang="en-US" sz="1800" b="1" kern="0" dirty="0">
                <a:sym typeface="Wingdings" panose="05000000000000000000" pitchFamily="2" charset="2"/>
              </a:rPr>
              <a:t>If R-TWT SP is on the non-primary link, termination of the TxOP would occur along the whole channel BW (no beacon transmission).</a:t>
            </a:r>
            <a:endParaRPr lang="en-US" kern="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D40A4C4-DA08-22C7-1695-329867C69A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84" y="1924422"/>
            <a:ext cx="5594040" cy="4019178"/>
          </a:xfrm>
          <a:prstGeom prst="rect">
            <a:avLst/>
          </a:prstGeom>
          <a:ln w="22225">
            <a:solidFill>
              <a:schemeClr val="tx1"/>
            </a:solidFill>
          </a:ln>
        </p:spPr>
      </p:pic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FF909C8-9223-9D2D-ECCE-8C3859008028}"/>
              </a:ext>
            </a:extLst>
          </p:cNvPr>
          <p:cNvSpPr txBox="1">
            <a:spLocks/>
          </p:cNvSpPr>
          <p:nvPr/>
        </p:nvSpPr>
        <p:spPr bwMode="auto">
          <a:xfrm>
            <a:off x="422129" y="1531100"/>
            <a:ext cx="6496049" cy="4945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l">
              <a:buNone/>
            </a:pPr>
            <a:r>
              <a:rPr lang="en-US" sz="1400" kern="0" dirty="0"/>
              <a:t>In Clause 35.8.4.1 TXOP and backoff procedures rules for R-TWT SPs :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3D8EB8E-D8A6-DDC4-B34D-44F5DE289A81}"/>
              </a:ext>
            </a:extLst>
          </p:cNvPr>
          <p:cNvSpPr/>
          <p:nvPr/>
        </p:nvSpPr>
        <p:spPr bwMode="auto">
          <a:xfrm>
            <a:off x="551384" y="3135288"/>
            <a:ext cx="5546079" cy="1584176"/>
          </a:xfrm>
          <a:prstGeom prst="rect">
            <a:avLst/>
          </a:prstGeom>
          <a:solidFill>
            <a:srgbClr val="FF0000">
              <a:alpha val="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728EA2C-C60D-34F9-09CE-28A9900140C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Salvatore Talarico (Sony), et al.</a:t>
            </a:r>
          </a:p>
        </p:txBody>
      </p:sp>
      <p:pic>
        <p:nvPicPr>
          <p:cNvPr id="5" name="Picture 4" descr="A screen shot of a computer&#10;&#10;Description automatically generated">
            <a:extLst>
              <a:ext uri="{FF2B5EF4-FFF2-40B4-BE49-F238E27FC236}">
                <a16:creationId xmlns:a16="http://schemas.microsoft.com/office/drawing/2014/main" id="{60C140C9-B0C1-6918-E3E9-E796A5F596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8646" y="1786364"/>
            <a:ext cx="5445090" cy="2514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224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5D561-9CA3-E984-2BBC-75BDDBF09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2ABF0-32CA-B3DC-4DE9-DC9319F21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420717"/>
            <a:ext cx="10639392" cy="4960611"/>
          </a:xfrm>
        </p:spPr>
        <p:txBody>
          <a:bodyPr/>
          <a:lstStyle/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82092B7-6EA1-71C7-5A9B-20115D0D0500}"/>
              </a:ext>
            </a:extLst>
          </p:cNvPr>
          <p:cNvSpPr txBox="1">
            <a:spLocks/>
          </p:cNvSpPr>
          <p:nvPr/>
        </p:nvSpPr>
        <p:spPr bwMode="auto">
          <a:xfrm>
            <a:off x="944033" y="1676400"/>
            <a:ext cx="10639392" cy="46481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Given the current inconsistency, h</a:t>
            </a:r>
            <a:r>
              <a:rPr lang="en-US" dirty="0"/>
              <a:t>ow to handle the overlap between a beacon transmission and the start of an R-TWT should be addressed.</a:t>
            </a:r>
          </a:p>
          <a:p>
            <a:endParaRPr lang="en-US" dirty="0"/>
          </a:p>
          <a:p>
            <a:r>
              <a:rPr lang="en-US" dirty="0"/>
              <a:t>If you agree on the identified issue, then the specification should be modified so that </a:t>
            </a:r>
            <a:r>
              <a:rPr lang="en-US" sz="2400" b="1" dirty="0"/>
              <a:t>Beacon transmission priority &gt; 11be R-TWT rule.</a:t>
            </a:r>
            <a:endParaRPr lang="en-US" dirty="0"/>
          </a:p>
          <a:p>
            <a:endParaRPr lang="en-US" kern="0" dirty="0"/>
          </a:p>
          <a:p>
            <a:endParaRPr lang="en-US" kern="0" dirty="0"/>
          </a:p>
          <a:p>
            <a:pPr lvl="1"/>
            <a:endParaRPr lang="en-US" kern="0" dirty="0"/>
          </a:p>
          <a:p>
            <a:endParaRPr lang="en-US" kern="0" dirty="0"/>
          </a:p>
          <a:p>
            <a:endParaRPr lang="en-US" kern="0" dirty="0"/>
          </a:p>
          <a:p>
            <a:endParaRPr lang="en-US" kern="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C00EC3D-2CA9-1A49-5F34-19C54C52217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Salvatore Talarico (Sony), et al.</a:t>
            </a:r>
          </a:p>
        </p:txBody>
      </p:sp>
    </p:spTree>
    <p:extLst>
      <p:ext uri="{BB962C8B-B14F-4D97-AF65-F5344CB8AC3E}">
        <p14:creationId xmlns:p14="http://schemas.microsoft.com/office/powerpoint/2010/main" val="2026547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6" y="1796037"/>
            <a:ext cx="10783407" cy="45285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AP behavior is not clearly indicated for the case when a beacon transmission and the start of an R-TWT SP are overlapping.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contribution proposes to solve this ambiguity. In this matter, we propose to update the specification so that to give higher priority to a Beacon frame when this overlaps with the starting point of an R-TWT SP.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2AA1DA2-5116-4A87-B818-3C78A9AE111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Salvatore Talarico (Sony), et al.</a:t>
            </a:r>
          </a:p>
        </p:txBody>
      </p:sp>
    </p:spTree>
    <p:extLst>
      <p:ext uri="{BB962C8B-B14F-4D97-AF65-F5344CB8AC3E}">
        <p14:creationId xmlns:p14="http://schemas.microsoft.com/office/powerpoint/2010/main" val="1315213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b="0" dirty="0"/>
              <a:t>[1] Draft P802.11REVme_D4.1, “Part 11: Wireless LAN Medium Access Control (MAC) and Physical Layer (PHY) Specifications”, October 2023.</a:t>
            </a:r>
          </a:p>
          <a:p>
            <a:r>
              <a:rPr lang="en-US" b="0" dirty="0"/>
              <a:t>[2] Draft P802.11be_D5.0, “Part 11: Wireless LAN Medium Access Control (MAC) and Physical Layer (PHY) Specifications - Amendment 8: Enhancements for extremely high throughput (EHT)”, November 2023.</a:t>
            </a: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27E40C4-E3C2-8E36-01CC-1A1ED5B2F5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Salvatore Talarico (Sony), et al.</a:t>
            </a:r>
          </a:p>
        </p:txBody>
      </p:sp>
    </p:spTree>
    <p:extLst>
      <p:ext uri="{BB962C8B-B14F-4D97-AF65-F5344CB8AC3E}">
        <p14:creationId xmlns:p14="http://schemas.microsoft.com/office/powerpoint/2010/main" val="1605831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F2994-C87B-43CD-AAF9-60CF04774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6C7F3-6276-47D7-A92C-2F704F8BC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address that the </a:t>
            </a:r>
            <a:r>
              <a:rPr lang="en-GB" dirty="0"/>
              <a:t>h</a:t>
            </a:r>
            <a:r>
              <a:rPr lang="en-GB" kern="0" dirty="0"/>
              <a:t>andling of TXOP for R-TWT in presence of Beacon transmission should be addressed</a:t>
            </a:r>
            <a:r>
              <a:rPr lang="en-US" dirty="0"/>
              <a:t>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CB2545-2342-45E7-91BD-C9B8E6F47F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440F4522-8BCD-774A-F981-8DC2D60191DA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22412-75B1-CFF8-6482-7B6FAB0EF46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Salvatore Talarico (Sony), et al.</a:t>
            </a:r>
          </a:p>
        </p:txBody>
      </p:sp>
    </p:spTree>
    <p:extLst>
      <p:ext uri="{BB962C8B-B14F-4D97-AF65-F5344CB8AC3E}">
        <p14:creationId xmlns:p14="http://schemas.microsoft.com/office/powerpoint/2010/main" val="1136929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7A93DC6C3B1645A7D53BF4D49F267F" ma:contentTypeVersion="13" ma:contentTypeDescription="Create a new document." ma:contentTypeScope="" ma:versionID="9a460bf1214bee54ff01e08715e302fb">
  <xsd:schema xmlns:xsd="http://www.w3.org/2001/XMLSchema" xmlns:xs="http://www.w3.org/2001/XMLSchema" xmlns:p="http://schemas.microsoft.com/office/2006/metadata/properties" xmlns:ns2="3ab3c9f3-2821-458d-94d3-602868cca312" xmlns:ns3="a0d49aa3-abcf-4f66-a606-a172d777dd3c" targetNamespace="http://schemas.microsoft.com/office/2006/metadata/properties" ma:root="true" ma:fieldsID="311e64031cf29185d9bd158be5d7ab15" ns2:_="" ns3:_="">
    <xsd:import namespace="3ab3c9f3-2821-458d-94d3-602868cca312"/>
    <xsd:import namespace="a0d49aa3-abcf-4f66-a606-a172d777dd3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b3c9f3-2821-458d-94d3-602868cca31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0f828c1-b10b-4200-846f-a7961388c356}" ma:internalName="TaxCatchAll" ma:showField="CatchAllData" ma:web="3ab3c9f3-2821-458d-94d3-602868cca3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d49aa3-abcf-4f66-a606-a172d777dd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3cb9d403-1823-4ec6-b2f2-250b7876d0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0d49aa3-abcf-4f66-a606-a172d777dd3c">
      <Terms xmlns="http://schemas.microsoft.com/office/infopath/2007/PartnerControls"/>
    </lcf76f155ced4ddcb4097134ff3c332f>
    <TaxCatchAll xmlns="3ab3c9f3-2821-458d-94d3-602868cca312" xsi:nil="true"/>
  </documentManagement>
</p:properties>
</file>

<file path=customXml/itemProps1.xml><?xml version="1.0" encoding="utf-8"?>
<ds:datastoreItem xmlns:ds="http://schemas.openxmlformats.org/officeDocument/2006/customXml" ds:itemID="{A8B27957-ED63-40A1-8CAB-763F6AD0E31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9A7C0C-AE6D-4131-8250-05D90EB8C1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b3c9f3-2821-458d-94d3-602868cca312"/>
    <ds:schemaRef ds:uri="a0d49aa3-abcf-4f66-a606-a172d777dd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33D2B5-7ABE-4F55-822A-4E7E7BC83B81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a0d49aa3-abcf-4f66-a606-a172d777dd3c"/>
    <ds:schemaRef ds:uri="3ab3c9f3-2821-458d-94d3-602868cca312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363</TotalTime>
  <Words>682</Words>
  <Application>Microsoft Office PowerPoint</Application>
  <PresentationFormat>Widescreen</PresentationFormat>
  <Paragraphs>92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Theme</vt:lpstr>
      <vt:lpstr>Document</vt:lpstr>
      <vt:lpstr>PowerPoint Presentation</vt:lpstr>
      <vt:lpstr>Introduction</vt:lpstr>
      <vt:lpstr>Legacy Specification Language for Beacon Generation</vt:lpstr>
      <vt:lpstr>TxOP Termination Rule at the start of R-TWT SP (1/2)</vt:lpstr>
      <vt:lpstr>TxOP Termination Rule at the start of R-TWT SP (2/2)</vt:lpstr>
      <vt:lpstr>Proposals</vt:lpstr>
      <vt:lpstr>Summary </vt:lpstr>
      <vt:lpstr>References</vt:lpstr>
      <vt:lpstr>Straw Poll 1</vt:lpstr>
      <vt:lpstr>Straw Poll 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Qing Xia</dc:creator>
  <cp:keywords/>
  <cp:lastModifiedBy>Alfred Aster</cp:lastModifiedBy>
  <cp:revision>21</cp:revision>
  <cp:lastPrinted>1601-01-01T00:00:00Z</cp:lastPrinted>
  <dcterms:created xsi:type="dcterms:W3CDTF">2024-01-02T17:53:44Z</dcterms:created>
  <dcterms:modified xsi:type="dcterms:W3CDTF">2024-01-12T19:57:25Z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0x0101007C7A93DC6C3B1645A7D53BF4D49F267F</vt:lpwstr>
  </property>
  <property fmtid="{D5CDD505-2E9C-101B-9397-08002B2CF9AE}" pid="3" name="MediaServiceImageTags">
    <vt:lpwstr/>
  </property>
</Properties>
</file>