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1" r:id="rId2"/>
    <p:sldId id="323" r:id="rId3"/>
    <p:sldId id="327" r:id="rId4"/>
    <p:sldId id="324" r:id="rId5"/>
    <p:sldId id="325" r:id="rId6"/>
    <p:sldId id="326" r:id="rId7"/>
    <p:sldId id="331" r:id="rId8"/>
    <p:sldId id="330" r:id="rId9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73BD"/>
    <a:srgbClr val="000000"/>
    <a:srgbClr val="0073BD"/>
    <a:srgbClr val="308DC9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390A9-49FF-4786-9698-CC872B5F569E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F607-1D49-4894-9CFD-4DF902E96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15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8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17504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6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9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2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1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802.11-24/0076r0</a:t>
            </a:r>
          </a:p>
        </p:txBody>
      </p:sp>
    </p:spTree>
    <p:extLst>
      <p:ext uri="{BB962C8B-B14F-4D97-AF65-F5344CB8AC3E}">
        <p14:creationId xmlns:p14="http://schemas.microsoft.com/office/powerpoint/2010/main" val="16372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alog.com/en/technical-articles/why-millimeter-wave-requires-a-different-approach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Comparison of OFDM and EDMG SC Waveform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84078A-064E-8393-11B4-E0703A1D5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784087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Salvatore Talarico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Salvatore.Talarico@sony.com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Goals of integrated </a:t>
            </a:r>
            <a:r>
              <a:rPr lang="en-US" dirty="0" err="1"/>
              <a:t>mmWave</a:t>
            </a:r>
            <a:r>
              <a:rPr lang="en-US" dirty="0"/>
              <a:t> [1,2] are to 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combine </a:t>
            </a:r>
            <a:r>
              <a:rPr lang="en-US" dirty="0" err="1"/>
              <a:t>mmWave</a:t>
            </a:r>
            <a:r>
              <a:rPr lang="en-US" dirty="0"/>
              <a:t> and sub-7 GHz via MLO framework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reuse sub-7GHz OFDM waveform for application in </a:t>
            </a:r>
            <a:r>
              <a:rPr lang="en-US" dirty="0" err="1"/>
              <a:t>mmWave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Studies have been done which compare parameters of upclocked 11ac waveform with EDMG OFDM waveform [3,4]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However, EDMG OFDM waveform is optional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Performance of any new waveform should be compared to EDMG single carrier (SC) which is the only mandatory PHY mode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IMMW should not compromise its performance vs. EDMG SC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submission compares OFDM with SC waveform and provides some design considerations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Particularly, we analyze the output power backoff of the power amplifier (PA)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We derive the bandwidth (BW) at which the OFDM waveform is expected to achieve same link budget/ range as EDMG SC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685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98A9F-8337-CD05-E230-F8449D398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 frontend in </a:t>
            </a:r>
            <a:r>
              <a:rPr lang="en-US" dirty="0" err="1"/>
              <a:t>mmWave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52200-0F78-8A45-9A61-63A745F93C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</a:t>
                </a:r>
                <a:r>
                  <a:rPr lang="en-US" dirty="0" err="1"/>
                  <a:t>mmWave</a:t>
                </a:r>
                <a:r>
                  <a:rPr lang="en-US" dirty="0"/>
                  <a:t> RF frontend is challenging to implement</a:t>
                </a:r>
              </a:p>
              <a:p>
                <a:pPr lvl="1"/>
                <a:r>
                  <a:rPr lang="en-US" dirty="0"/>
                  <a:t>Need for power splitters, switches, and phase shifting circuitries to implement analog beamforming</a:t>
                </a:r>
              </a:p>
              <a:p>
                <a:pPr lvl="2"/>
                <a:r>
                  <a:rPr lang="en-US" dirty="0"/>
                  <a:t>Those components have non-zero loss</a:t>
                </a:r>
              </a:p>
              <a:p>
                <a:pPr lvl="1"/>
                <a:r>
                  <a:rPr lang="en-US" dirty="0"/>
                  <a:t>RF power is scarce resource</a:t>
                </a:r>
              </a:p>
              <a:p>
                <a:pPr lvl="2"/>
                <a:r>
                  <a:rPr lang="en-US" dirty="0"/>
                  <a:t>A power amplifier (PA) for 60 GHz has typ. 10dBm </a:t>
                </a:r>
                <a:br>
                  <a:rPr lang="en-US" dirty="0"/>
                </a:br>
                <a:r>
                  <a:rPr lang="en-US" dirty="0"/>
                  <a:t>output power</a:t>
                </a:r>
              </a:p>
              <a:p>
                <a:pPr lvl="1"/>
                <a:r>
                  <a:rPr lang="en-US" dirty="0"/>
                  <a:t>=&gt; various PAs reside in an RF frontend</a:t>
                </a:r>
              </a:p>
              <a:p>
                <a:pPr lvl="2"/>
                <a:r>
                  <a:rPr lang="en-US" dirty="0"/>
                  <a:t>It is difficult to do digital predistortion (DPD) for all [5]</a:t>
                </a:r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Thus, consideration of PA characteristic is very important</a:t>
                </a:r>
              </a:p>
              <a:p>
                <a:pPr lvl="1"/>
                <a:r>
                  <a:rPr lang="en-US" dirty="0"/>
                  <a:t>For our analysis, we use the PA model of EDMG evaluation methodology [6]</a:t>
                </a:r>
              </a:p>
              <a:p>
                <a:pPr lvl="1"/>
                <a:r>
                  <a:rPr lang="en-US" dirty="0"/>
                  <a:t>PA backoff parameter is defined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=−10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𝑎𝑣𝑔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𝑠𝑎𝑡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52200-0F78-8A45-9A61-63A745F93C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8" t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1847F-9C6B-4B1A-9A1B-5705217BA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509BB-EEF1-38D0-8F89-616BD0D147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40A1FD-8EDE-946E-5AE6-BF5030504F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AE5756-536A-2AA7-D3FB-18409FEE3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3536" y="2486274"/>
            <a:ext cx="4604425" cy="18854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CC1B60-720F-D6FF-65C2-70C1A7B723DF}"/>
                  </a:ext>
                </a:extLst>
              </p:cNvPr>
              <p:cNvSpPr txBox="1"/>
              <p:nvPr/>
            </p:nvSpPr>
            <p:spPr>
              <a:xfrm>
                <a:off x="9601200" y="5690240"/>
                <a:ext cx="2590800" cy="5407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tabLst>
                    <a:tab pos="5397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𝑎𝑣𝑔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+mn-lt"/>
                  </a:rPr>
                  <a:t>	average transmit power</a:t>
                </a:r>
              </a:p>
              <a:p>
                <a:pPr>
                  <a:tabLst>
                    <a:tab pos="5397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+mn-lt"/>
                  </a:rPr>
                  <a:t>	maximum transmit power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CC1B60-720F-D6FF-65C2-70C1A7B72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5690240"/>
                <a:ext cx="2590800" cy="540725"/>
              </a:xfrm>
              <a:prstGeom prst="rect">
                <a:avLst/>
              </a:prstGeom>
              <a:blipFill>
                <a:blip r:embed="rId4"/>
                <a:stretch>
                  <a:fillRect t="-1124" b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381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31F88-951B-78A4-1D17-6A64FB213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backoff (BO)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5B4E4-C65A-944A-EBB3-4C74B9B12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 BO depends on waveform</a:t>
            </a:r>
          </a:p>
          <a:p>
            <a:pPr lvl="1"/>
            <a:r>
              <a:rPr lang="en-US" dirty="0"/>
              <a:t>SC requires</a:t>
            </a:r>
          </a:p>
          <a:p>
            <a:pPr lvl="2"/>
            <a:r>
              <a:rPr lang="en-US" dirty="0"/>
              <a:t>BO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en-US" dirty="0"/>
              <a:t> 0.5dB for BPSK/QPSK</a:t>
            </a:r>
          </a:p>
          <a:p>
            <a:pPr lvl="2"/>
            <a:r>
              <a:rPr lang="en-US" dirty="0"/>
              <a:t>BO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en-US" dirty="0"/>
              <a:t> 3dB for 16-QAM</a:t>
            </a:r>
          </a:p>
          <a:p>
            <a:pPr lvl="1"/>
            <a:r>
              <a:rPr lang="en-US" dirty="0"/>
              <a:t>OFDM requires</a:t>
            </a:r>
          </a:p>
          <a:p>
            <a:pPr lvl="2"/>
            <a:r>
              <a:rPr lang="en-US" dirty="0"/>
              <a:t>BO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en-US" dirty="0"/>
              <a:t> 8dB for BPSK/QPSK/16-QAM</a:t>
            </a:r>
          </a:p>
          <a:p>
            <a:r>
              <a:rPr lang="en-US" dirty="0"/>
              <a:t>BO numbers are designed … </a:t>
            </a:r>
          </a:p>
          <a:p>
            <a:pPr lvl="1"/>
            <a:r>
              <a:rPr lang="en-US" dirty="0"/>
              <a:t>… to meet spectral mask </a:t>
            </a:r>
          </a:p>
          <a:p>
            <a:pPr lvl="1"/>
            <a:r>
              <a:rPr lang="en-US" dirty="0"/>
              <a:t>… to achieve about -20dB EVM</a:t>
            </a:r>
          </a:p>
          <a:p>
            <a:pPr lvl="2"/>
            <a:r>
              <a:rPr lang="en-US" dirty="0"/>
              <a:t>Higher order modulation (&gt;16-QAM) may require higher backoff</a:t>
            </a:r>
          </a:p>
          <a:p>
            <a:pPr lvl="3"/>
            <a:r>
              <a:rPr lang="en-US" dirty="0"/>
              <a:t>E.g. EDMG 64-QAM has -27dB as EVM requirement</a:t>
            </a:r>
          </a:p>
          <a:p>
            <a:pPr lvl="1"/>
            <a:r>
              <a:rPr lang="en-US" dirty="0"/>
              <a:t>… for EDMG SC and EDMG OFDM PHY</a:t>
            </a:r>
          </a:p>
          <a:p>
            <a:pPr lvl="2"/>
            <a:r>
              <a:rPr lang="en-US" dirty="0"/>
              <a:t>IMMW waveform may require slightly different BO because of</a:t>
            </a:r>
          </a:p>
          <a:p>
            <a:pPr lvl="3"/>
            <a:r>
              <a:rPr lang="en-US" dirty="0"/>
              <a:t>Higher robustness due to LDPC with longer CWs</a:t>
            </a:r>
          </a:p>
          <a:p>
            <a:pPr lvl="3"/>
            <a:r>
              <a:rPr lang="en-US" dirty="0"/>
              <a:t>having different guard bands</a:t>
            </a:r>
          </a:p>
          <a:p>
            <a:r>
              <a:rPr lang="en-US" dirty="0"/>
              <a:t>BO numbers correlate with recommendation of [6]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AB826-14D3-03D6-C864-199D84F154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25100-9F3D-78E1-617F-C455D3EB67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EE1D51-0DA1-863F-9B7F-8DA364185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491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F59FB-1A0C-A2A0-D900-B93422FF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Backoff and Bandwidth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373E7-16A3-7739-CE6C-25BB03EA2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 achieves lower average transmit power with increasing BO</a:t>
            </a:r>
          </a:p>
          <a:p>
            <a:pPr lvl="1"/>
            <a:r>
              <a:rPr lang="en-US" dirty="0"/>
              <a:t>SC achieves 7.5dB (QPSK) or 5.5dB (16-QAM) more average transmit power compared to OFDM</a:t>
            </a:r>
          </a:p>
          <a:p>
            <a:r>
              <a:rPr lang="en-US" dirty="0"/>
              <a:t>A lower bandwidth increases power spectral density [dBm/MHz]</a:t>
            </a:r>
          </a:p>
          <a:p>
            <a:pPr lvl="1"/>
            <a:r>
              <a:rPr lang="en-US" dirty="0"/>
              <a:t>IMMW targets lower bandwidth compared to EDMG</a:t>
            </a:r>
          </a:p>
          <a:p>
            <a:pPr lvl="1"/>
            <a:r>
              <a:rPr lang="en-US" dirty="0"/>
              <a:t>Limits to power spectral density may apply for lower bandwidths in some countries</a:t>
            </a:r>
          </a:p>
          <a:p>
            <a:pPr lvl="2"/>
            <a:r>
              <a:rPr lang="en-US" dirty="0"/>
              <a:t>E.g. EIRP ≤ 40dBm and ≤ 23dBm/MHz (ETSI) </a:t>
            </a:r>
          </a:p>
          <a:p>
            <a:pPr lvl="3"/>
            <a:r>
              <a:rPr lang="en-US" dirty="0"/>
              <a:t>BW ≥ 50 MHz</a:t>
            </a:r>
          </a:p>
          <a:p>
            <a:r>
              <a:rPr lang="en-US" dirty="0"/>
              <a:t>Both effects need to be studied to estimate link budget/ range of the new waveform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DDBFA-C0A1-B9FE-0E73-C63013FCFF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A5FA1-102D-A3DD-2840-7B5DD378CA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7CE658-6596-64FE-CECF-85CCE0D22A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97528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9A021-01F7-A15C-D405-4095BB899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Achievable Spectral Density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F9AB4-5224-4BF6-821B-711DD1405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Upper bound of spectral density </a:t>
            </a:r>
            <a:br>
              <a:rPr lang="en-US" dirty="0"/>
            </a:br>
            <a:r>
              <a:rPr lang="en-US" dirty="0"/>
              <a:t>depending on waveform type</a:t>
            </a:r>
          </a:p>
          <a:p>
            <a:pPr lvl="1"/>
            <a:r>
              <a:rPr lang="en-US" dirty="0"/>
              <a:t>Reflecting BO requirements</a:t>
            </a:r>
          </a:p>
          <a:p>
            <a:pPr lvl="1"/>
            <a:r>
              <a:rPr lang="en-US" dirty="0"/>
              <a:t>SC has an advantage over OFDM of </a:t>
            </a:r>
            <a:br>
              <a:rPr lang="en-US" dirty="0"/>
            </a:br>
            <a:r>
              <a:rPr lang="en-US" dirty="0"/>
              <a:t>at least 5dB</a:t>
            </a:r>
          </a:p>
          <a:p>
            <a:r>
              <a:rPr lang="en-US" dirty="0"/>
              <a:t>OFDM achieves same spectral </a:t>
            </a:r>
            <a:br>
              <a:rPr lang="en-US" dirty="0"/>
            </a:br>
            <a:r>
              <a:rPr lang="en-US" dirty="0"/>
              <a:t>density as SC waveform…</a:t>
            </a:r>
          </a:p>
          <a:p>
            <a:pPr lvl="1"/>
            <a:r>
              <a:rPr lang="en-US" dirty="0"/>
              <a:t>… for a BW of 310 MHz (QPSK)</a:t>
            </a:r>
          </a:p>
          <a:p>
            <a:pPr lvl="1"/>
            <a:r>
              <a:rPr lang="en-US" dirty="0"/>
              <a:t>… for a BW of 550 MHz (16-QAM)</a:t>
            </a:r>
          </a:p>
          <a:p>
            <a:r>
              <a:rPr lang="en-US" dirty="0"/>
              <a:t>320 MHz seems to be reasonable </a:t>
            </a:r>
            <a:br>
              <a:rPr lang="en-US" dirty="0"/>
            </a:br>
            <a:r>
              <a:rPr lang="en-US" dirty="0"/>
              <a:t>choice for IMMW waveform</a:t>
            </a:r>
          </a:p>
          <a:p>
            <a:pPr lvl="1"/>
            <a:r>
              <a:rPr lang="en-US" dirty="0"/>
              <a:t>160 / 640 MHz would result in 3dB </a:t>
            </a:r>
            <a:br>
              <a:rPr lang="en-US" dirty="0"/>
            </a:br>
            <a:r>
              <a:rPr lang="en-US" dirty="0"/>
              <a:t>more / less link budget compared to SC</a:t>
            </a:r>
            <a:br>
              <a:rPr lang="en-US" dirty="0"/>
            </a:br>
            <a:r>
              <a:rPr lang="en-US" dirty="0"/>
              <a:t>QPSK which could be acceptable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C69F7-344D-2E4D-E8D1-813950B46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E7D10-E6C6-2716-A0B0-AD94EC9F59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A4F89B-83B0-4F32-4D6E-75B159FEE0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A058918-DF51-B90F-4B53-4787AA90E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98853" y="1657091"/>
            <a:ext cx="5893146" cy="4419859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29C93B46-D645-5332-F9BD-55F72D683054}"/>
              </a:ext>
            </a:extLst>
          </p:cNvPr>
          <p:cNvGrpSpPr/>
          <p:nvPr/>
        </p:nvGrpSpPr>
        <p:grpSpPr>
          <a:xfrm>
            <a:off x="6887274" y="3622983"/>
            <a:ext cx="425760" cy="1802303"/>
            <a:chOff x="6930877" y="3629427"/>
            <a:chExt cx="425760" cy="1802303"/>
          </a:xfrm>
        </p:grpSpPr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6701362F-A0EE-7295-5753-2D56ABB794F6}"/>
                </a:ext>
              </a:extLst>
            </p:cNvPr>
            <p:cNvSpPr/>
            <p:nvPr/>
          </p:nvSpPr>
          <p:spPr bwMode="auto">
            <a:xfrm>
              <a:off x="6930877" y="3629427"/>
              <a:ext cx="425760" cy="1802303"/>
            </a:xfrm>
            <a:prstGeom prst="downArrow">
              <a:avLst/>
            </a:prstGeom>
            <a:solidFill>
              <a:srgbClr val="0173BD">
                <a:alpha val="6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6FE466C-A2F7-31F4-0B05-5757F133A493}"/>
                </a:ext>
              </a:extLst>
            </p:cNvPr>
            <p:cNvSpPr txBox="1"/>
            <p:nvPr/>
          </p:nvSpPr>
          <p:spPr>
            <a:xfrm>
              <a:off x="6974480" y="3629427"/>
              <a:ext cx="338554" cy="1639231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000" dirty="0"/>
                <a:t>Worse than EDMG SC QPSK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9956A3A-6851-010F-1D31-2676B24972E3}"/>
              </a:ext>
            </a:extLst>
          </p:cNvPr>
          <p:cNvGrpSpPr/>
          <p:nvPr/>
        </p:nvGrpSpPr>
        <p:grpSpPr>
          <a:xfrm>
            <a:off x="6887274" y="1767381"/>
            <a:ext cx="425760" cy="1802303"/>
            <a:chOff x="6930877" y="1764637"/>
            <a:chExt cx="425760" cy="1802303"/>
          </a:xfrm>
        </p:grpSpPr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88DF3ABD-04B4-9F5B-2C56-30B6B5DDEE07}"/>
                </a:ext>
              </a:extLst>
            </p:cNvPr>
            <p:cNvSpPr/>
            <p:nvPr/>
          </p:nvSpPr>
          <p:spPr bwMode="auto">
            <a:xfrm flipV="1">
              <a:off x="6930877" y="1764637"/>
              <a:ext cx="425760" cy="1802303"/>
            </a:xfrm>
            <a:prstGeom prst="downArrow">
              <a:avLst/>
            </a:prstGeom>
            <a:solidFill>
              <a:srgbClr val="0173BD">
                <a:alpha val="6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9196219-BE9A-38CD-37C6-033E835A434B}"/>
                </a:ext>
              </a:extLst>
            </p:cNvPr>
            <p:cNvSpPr txBox="1"/>
            <p:nvPr/>
          </p:nvSpPr>
          <p:spPr>
            <a:xfrm>
              <a:off x="6974480" y="1918552"/>
              <a:ext cx="338554" cy="1616789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000" dirty="0"/>
                <a:t>Better than EDMG SC QPSK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583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746C-CEF5-80FD-CEC8-10219A666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9B328-5FCB-3E83-2875-F52856A79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IMMW OFDM waveform needs to be compared to EDMG SC</a:t>
            </a:r>
          </a:p>
          <a:p>
            <a:pPr lvl="1"/>
            <a:r>
              <a:rPr lang="en-US" dirty="0"/>
              <a:t>OFDM and SC waveform have different requirements for PA BO </a:t>
            </a:r>
          </a:p>
          <a:p>
            <a:pPr lvl="1"/>
            <a:r>
              <a:rPr lang="en-US" dirty="0"/>
              <a:t>Different bandwidths are discussed for IMMW compared to EDMG</a:t>
            </a:r>
          </a:p>
          <a:p>
            <a:pPr lvl="1"/>
            <a:r>
              <a:rPr lang="en-US" dirty="0"/>
              <a:t>IMMW should not compromise its performance vs. EDMG</a:t>
            </a:r>
          </a:p>
          <a:p>
            <a:endParaRPr lang="en-US" dirty="0"/>
          </a:p>
          <a:p>
            <a:r>
              <a:rPr lang="en-US" dirty="0"/>
              <a:t>Comparison shows that an OFDM waveform with a bandwidth of 320 MHz achieves roughly same link budget/ range as EDMG SC</a:t>
            </a:r>
          </a:p>
          <a:p>
            <a:pPr lvl="1"/>
            <a:r>
              <a:rPr lang="en-US" dirty="0"/>
              <a:t>Slightly higher bandwidth may be feasible and acceptable from </a:t>
            </a:r>
            <a:r>
              <a:rPr lang="en-US" dirty="0" err="1"/>
              <a:t>QoE</a:t>
            </a:r>
            <a:r>
              <a:rPr lang="en-US" dirty="0"/>
              <a:t> perspective</a:t>
            </a:r>
          </a:p>
          <a:p>
            <a:pPr lvl="1"/>
            <a:r>
              <a:rPr lang="en-US" dirty="0"/>
              <a:t>Significantly higher bandwidth comes with link budget/ range reduction </a:t>
            </a:r>
          </a:p>
          <a:p>
            <a:pPr lvl="2"/>
            <a:r>
              <a:rPr lang="en-US" dirty="0"/>
              <a:t>unless compensated by appropriate means (e.g. PAPR reduction, higher beamforming gain)</a:t>
            </a:r>
          </a:p>
          <a:p>
            <a:pPr lvl="2"/>
            <a:endParaRPr lang="en-US" dirty="0"/>
          </a:p>
          <a:p>
            <a:r>
              <a:rPr lang="en-US" dirty="0"/>
              <a:t>A reasonable operating bandwidth of IMMW seems to be 160 – 640 MHz</a:t>
            </a:r>
          </a:p>
          <a:p>
            <a:pPr lvl="1"/>
            <a:r>
              <a:rPr lang="en-US" dirty="0"/>
              <a:t>Especially in the light that a “simple PHY” is desired for IMMW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733C1-5395-DF82-E940-2332BEE772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2BD54-1399-27E9-C7EC-D21D2BC055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743C80-2396-408F-4BF8-5A8137E46D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93705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CDE0-CDE6-8459-8B3B-A99F83F8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388F-083A-B719-5343-27AA5EE5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11-23/1819r1 “Integrated </a:t>
            </a:r>
            <a:r>
              <a:rPr lang="en-US" dirty="0" err="1"/>
              <a:t>mmWave</a:t>
            </a:r>
            <a:r>
              <a:rPr lang="en-US" dirty="0"/>
              <a:t> Design Considerations”</a:t>
            </a:r>
          </a:p>
          <a:p>
            <a:r>
              <a:rPr lang="en-US" dirty="0"/>
              <a:t>[2] 11-23/1905r0 “High Level Thoughts on IMMW”</a:t>
            </a:r>
          </a:p>
          <a:p>
            <a:r>
              <a:rPr lang="en-US" dirty="0"/>
              <a:t>[3] 11-22/1395r0 “	Thoughts on high frequency band”</a:t>
            </a:r>
          </a:p>
          <a:p>
            <a:r>
              <a:rPr lang="en-US" dirty="0"/>
              <a:t>[4] 11-22/1872r0 “Considerations on PHY designs for </a:t>
            </a:r>
            <a:r>
              <a:rPr lang="en-US" dirty="0" err="1"/>
              <a:t>mmWave</a:t>
            </a:r>
            <a:r>
              <a:rPr lang="en-US" dirty="0"/>
              <a:t> band”</a:t>
            </a:r>
          </a:p>
          <a:p>
            <a:r>
              <a:rPr lang="en-US" dirty="0"/>
              <a:t>[5] </a:t>
            </a:r>
            <a:r>
              <a:rPr lang="en-US" dirty="0">
                <a:hlinkClick r:id="rId2"/>
              </a:rPr>
              <a:t>Why Millimeter Wave Requires a Different Approach to DPD and How to Quantify Its Value | Analog Devices</a:t>
            </a:r>
            <a:endParaRPr lang="en-US" dirty="0"/>
          </a:p>
          <a:p>
            <a:r>
              <a:rPr lang="en-US" dirty="0"/>
              <a:t>[6] 11-15/0866r4 “11ay evaluation methodology”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198B3-DEC4-4B42-62A7-503FA7BA5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3A83-F6E6-B603-24F7-7C0343114D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DAB14-648C-55F9-6839-1C6AAC9285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943225414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1010</TotalTime>
  <Words>958</Words>
  <Application>Microsoft Office PowerPoint</Application>
  <PresentationFormat>Widescreen</PresentationFormat>
  <Paragraphs>139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IEEE template</vt:lpstr>
      <vt:lpstr>Comparison of OFDM and EDMG SC Waveform</vt:lpstr>
      <vt:lpstr>Introduction</vt:lpstr>
      <vt:lpstr>RF frontend in mmWave</vt:lpstr>
      <vt:lpstr>PA backoff (BO) considerations</vt:lpstr>
      <vt:lpstr>PA Backoff and Bandwidth implications</vt:lpstr>
      <vt:lpstr>Achievable Spectral Density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11-24-0076-00-immw Comparison of OFDM and EDMG SC Waveform</dc:title>
  <dc:creator>Handte, Thomas</dc:creator>
  <cp:lastModifiedBy>Handte, Thomas</cp:lastModifiedBy>
  <cp:revision>2</cp:revision>
  <dcterms:created xsi:type="dcterms:W3CDTF">2023-12-13T17:21:19Z</dcterms:created>
  <dcterms:modified xsi:type="dcterms:W3CDTF">2024-01-15T14:27:10Z</dcterms:modified>
</cp:coreProperties>
</file>