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910" r:id="rId3"/>
    <p:sldId id="911" r:id="rId4"/>
    <p:sldId id="937" r:id="rId5"/>
    <p:sldId id="935" r:id="rId6"/>
    <p:sldId id="925" r:id="rId7"/>
    <p:sldId id="926" r:id="rId8"/>
    <p:sldId id="938" r:id="rId9"/>
    <p:sldId id="936" r:id="rId10"/>
    <p:sldId id="919" r:id="rId11"/>
    <p:sldId id="939" r:id="rId12"/>
    <p:sldId id="940" r:id="rId13"/>
    <p:sldId id="942" r:id="rId14"/>
    <p:sldId id="941" r:id="rId15"/>
    <p:sldId id="943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217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72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 dirty="0" smtClean="0"/>
              <a:t>Sep 2023</a:t>
            </a:r>
            <a:endParaRPr lang="en-GB" altLang="en-US" dirty="0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页眉占位符 2"/>
          <p:cNvSpPr>
            <a:spLocks noGrp="1"/>
          </p:cNvSpPr>
          <p:nvPr>
            <p:ph type="hdr" sz="quarter"/>
          </p:nvPr>
        </p:nvSpPr>
        <p:spPr>
          <a:xfrm>
            <a:off x="4235450" y="166687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dirty="0" err="1" smtClean="0"/>
              <a:t>xxxx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345D8-B6E7-4949-BF72-FF3BBECFC7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Yunbo Li (Huawei)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2023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2023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3/8/2024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Yunbo Li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Yunbo Li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Yunbo Li (Huawei)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2023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Yunbo Li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2023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2023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2023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2023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smtClean="0"/>
              <a:t>Sep 2023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Yunbo Li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802.11-24/0070r1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Some Details about Non-Primary Channel Access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2023-07-21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516118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Some further discussion on non-primary channel access</a:t>
            </a:r>
          </a:p>
          <a:p>
            <a:pPr lvl="1"/>
            <a:r>
              <a:rPr lang="en-US" altLang="zh-CN" sz="1400" dirty="0" smtClean="0"/>
              <a:t>A STA needs to record the BW when set Basic NAV, in order to understand which secondary sub-channels are available now;</a:t>
            </a:r>
          </a:p>
          <a:p>
            <a:pPr lvl="1"/>
            <a:r>
              <a:rPr lang="en-US" altLang="zh-CN" sz="1400" dirty="0" smtClean="0"/>
              <a:t>Reuse part of CCA design for blindness</a:t>
            </a:r>
          </a:p>
          <a:p>
            <a:pPr lvl="1"/>
            <a:r>
              <a:rPr lang="en-US" altLang="zh-CN" sz="1400" dirty="0" smtClean="0"/>
              <a:t>A separate </a:t>
            </a:r>
            <a:r>
              <a:rPr lang="en-US" altLang="zh-CN" sz="1400" dirty="0" err="1" smtClean="0"/>
              <a:t>backoff</a:t>
            </a:r>
            <a:r>
              <a:rPr lang="en-US" altLang="zh-CN" sz="1400" dirty="0" smtClean="0"/>
              <a:t> counter is suggested for anchor </a:t>
            </a:r>
            <a:r>
              <a:rPr lang="en-US" altLang="zh-CN" sz="1400" dirty="0" smtClean="0"/>
              <a:t>channel</a:t>
            </a:r>
          </a:p>
          <a:p>
            <a:pPr lvl="1"/>
            <a:r>
              <a:rPr lang="en-US" altLang="zh-CN" sz="1400" dirty="0" smtClean="0"/>
              <a:t>A time threshold for channel switch will benefits for power save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It is good to suspend the channel access on anchor channel under some cases (e.g. hidden nodes scenario) 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smtClean="0"/>
              <a:t>Conclusion</a:t>
            </a:r>
            <a:endParaRPr lang="en-US" sz="28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847335"/>
            <a:ext cx="7772400" cy="4668837"/>
          </a:xfrm>
        </p:spPr>
        <p:txBody>
          <a:bodyPr/>
          <a:lstStyle/>
          <a:p>
            <a:r>
              <a:rPr lang="en-US" sz="2000" dirty="0" smtClean="0"/>
              <a:t>Do you agree that, when a STA that support non-primary channel access transmits</a:t>
            </a:r>
            <a:r>
              <a:rPr lang="en-US" sz="2000" dirty="0" smtClean="0"/>
              <a:t> on non-primary channel, its transmitting channel shall follows below requirements?</a:t>
            </a:r>
          </a:p>
          <a:p>
            <a:pPr lvl="1"/>
            <a:r>
              <a:rPr lang="en-US" sz="1600" dirty="0" smtClean="0"/>
              <a:t>The transmitting channel is within the STA’s operating channel;</a:t>
            </a:r>
          </a:p>
          <a:p>
            <a:pPr lvl="1"/>
            <a:r>
              <a:rPr lang="en-US" sz="1600" dirty="0" smtClean="0"/>
              <a:t>The transmitting channel is not overlapping with the transmitting channel of</a:t>
            </a:r>
            <a:r>
              <a:rPr lang="en-US" sz="1600" dirty="0" smtClean="0"/>
              <a:t> OBSS PPDU on the primary channel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SP 1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9174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847335"/>
            <a:ext cx="7772400" cy="4668837"/>
          </a:xfrm>
        </p:spPr>
        <p:txBody>
          <a:bodyPr/>
          <a:lstStyle/>
          <a:p>
            <a:r>
              <a:rPr lang="en-US" sz="2000" dirty="0" smtClean="0"/>
              <a:t>Do you agree that, when a STA that support non-primary channel access intend to transmit</a:t>
            </a:r>
            <a:r>
              <a:rPr lang="en-US" sz="2000" dirty="0" smtClean="0"/>
              <a:t> on non-primary channel, it shall follows below requirements?</a:t>
            </a:r>
          </a:p>
          <a:p>
            <a:pPr lvl="1"/>
            <a:r>
              <a:rPr lang="en-US" sz="1600" dirty="0" smtClean="0"/>
              <a:t>The CCA ED threshold shall less than -62 </a:t>
            </a:r>
            <a:r>
              <a:rPr lang="en-US" sz="1600" dirty="0" err="1" smtClean="0"/>
              <a:t>dBm</a:t>
            </a:r>
            <a:r>
              <a:rPr lang="en-US" sz="1600" dirty="0" smtClean="0"/>
              <a:t>;</a:t>
            </a:r>
          </a:p>
          <a:p>
            <a:pPr lvl="1"/>
            <a:r>
              <a:rPr lang="en-US" sz="1600" dirty="0" smtClean="0"/>
              <a:t>The transmission shall initiate with a control frame (e.g. RTS).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SP 2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8951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847335"/>
            <a:ext cx="7772400" cy="4668837"/>
          </a:xfrm>
        </p:spPr>
        <p:txBody>
          <a:bodyPr/>
          <a:lstStyle/>
          <a:p>
            <a:r>
              <a:rPr lang="en-US" sz="2000" dirty="0" smtClean="0"/>
              <a:t>Do you agree that, when a STA that support non-primary channel access do channel access on secondary channel</a:t>
            </a:r>
            <a:r>
              <a:rPr lang="en-US" sz="2000" dirty="0" smtClean="0"/>
              <a:t>, it shall use another set of parameters which is separate from EDCA parameters on primary channel?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SP 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0063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847335"/>
            <a:ext cx="7772400" cy="4668837"/>
          </a:xfrm>
        </p:spPr>
        <p:txBody>
          <a:bodyPr/>
          <a:lstStyle/>
          <a:p>
            <a:r>
              <a:rPr lang="en-US" sz="2000" dirty="0" smtClean="0"/>
              <a:t>Do you agree that, when a STA that support non-primary channel access shall not switch to secondary channel if the Basic NAV on primary channel is less than a time threshold</a:t>
            </a:r>
            <a:r>
              <a:rPr lang="en-US" sz="2000" dirty="0" smtClean="0"/>
              <a:t>?</a:t>
            </a:r>
          </a:p>
          <a:p>
            <a:pPr lvl="1"/>
            <a:r>
              <a:rPr lang="en-US" sz="1600" dirty="0" smtClean="0"/>
              <a:t>The value of the time threshold is TBD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SP 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359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847335"/>
            <a:ext cx="7772400" cy="4668837"/>
          </a:xfrm>
        </p:spPr>
        <p:txBody>
          <a:bodyPr/>
          <a:lstStyle/>
          <a:p>
            <a:r>
              <a:rPr lang="en-US" sz="2000" dirty="0" smtClean="0"/>
              <a:t>Do you agree that, when a STA that support non-primary channel access may enable or disable its non-primary channel access operation?</a:t>
            </a:r>
          </a:p>
          <a:p>
            <a:pPr lvl="1"/>
            <a:r>
              <a:rPr lang="en-US" sz="1600" dirty="0" smtClean="0"/>
              <a:t>The conditions of enable or disable non-primary channel assess operation are TBD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SP 5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8026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 smtClean="0"/>
              <a:t>For &gt;20MHz operation, any PPDU must be transmitted on a channel that include the primary 20MHz sub-channel;</a:t>
            </a:r>
          </a:p>
          <a:p>
            <a:r>
              <a:rPr lang="en-US" sz="2000" dirty="0" smtClean="0"/>
              <a:t>When the primary 20MHz sub-channel is busy,  secondary sub-channels can not be used for PPDU transmission even they are in idle status, which cause inefficiency for large bandwidth;</a:t>
            </a:r>
          </a:p>
          <a:p>
            <a:r>
              <a:rPr lang="en-US" sz="2000" dirty="0" smtClean="0"/>
              <a:t>The concept of utilize secondary channel was discussed in several UHR presentations;</a:t>
            </a:r>
          </a:p>
          <a:p>
            <a:r>
              <a:rPr lang="en-US" sz="2000" dirty="0" smtClean="0"/>
              <a:t>Opinions of following topics will be shared in this presentation: </a:t>
            </a:r>
          </a:p>
          <a:p>
            <a:pPr lvl="1"/>
            <a:r>
              <a:rPr lang="en-US" altLang="zh-CN" sz="1800" dirty="0"/>
              <a:t>Bandwidth for basic NAV</a:t>
            </a:r>
          </a:p>
          <a:p>
            <a:pPr lvl="1"/>
            <a:r>
              <a:rPr lang="en-US" sz="1800" dirty="0" smtClean="0"/>
              <a:t>CCA on anchor channel</a:t>
            </a:r>
          </a:p>
          <a:p>
            <a:pPr lvl="1"/>
            <a:r>
              <a:rPr lang="en-US" sz="1800" dirty="0" err="1" smtClean="0"/>
              <a:t>Backoff</a:t>
            </a:r>
            <a:r>
              <a:rPr lang="en-US" sz="1800" dirty="0" smtClean="0"/>
              <a:t> counter on anchor </a:t>
            </a:r>
            <a:r>
              <a:rPr lang="en-US" sz="1800" dirty="0" smtClean="0"/>
              <a:t>channel</a:t>
            </a:r>
          </a:p>
          <a:p>
            <a:pPr lvl="1"/>
            <a:r>
              <a:rPr lang="en-US" sz="1800" dirty="0" smtClean="0"/>
              <a:t>Time threshold for channel switch</a:t>
            </a:r>
            <a:endParaRPr lang="en-US" sz="1800" dirty="0" smtClean="0"/>
          </a:p>
          <a:p>
            <a:pPr lvl="1"/>
            <a:r>
              <a:rPr lang="en-US" sz="1800" dirty="0" smtClean="0"/>
              <a:t>Non-primary channel contention on/off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486275"/>
          </a:xfrm>
        </p:spPr>
        <p:txBody>
          <a:bodyPr/>
          <a:lstStyle/>
          <a:p>
            <a:r>
              <a:rPr lang="en-US" sz="2000" dirty="0" smtClean="0"/>
              <a:t>No major additional transmit and receive capability for AP and STA;</a:t>
            </a:r>
          </a:p>
          <a:p>
            <a:endParaRPr lang="en-US" sz="2000" dirty="0" smtClean="0"/>
          </a:p>
          <a:p>
            <a:r>
              <a:rPr lang="en-US" sz="2000" dirty="0" smtClean="0"/>
              <a:t>Minimum or no affect on channel access on primary channel;</a:t>
            </a:r>
          </a:p>
          <a:p>
            <a:endParaRPr lang="en-US" sz="2000" dirty="0" smtClean="0"/>
          </a:p>
          <a:p>
            <a:r>
              <a:rPr lang="en-US" sz="2000" dirty="0" smtClean="0"/>
              <a:t>Reuse current channel access mechanism as much as possible.</a:t>
            </a:r>
            <a:endParaRPr lang="en-US" sz="2000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Design Principle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686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 smtClean="0"/>
              <a:t>A STA do channel access on primary channel;</a:t>
            </a:r>
            <a:endParaRPr lang="en-US" sz="2000" dirty="0"/>
          </a:p>
          <a:p>
            <a:r>
              <a:rPr lang="en-US" sz="2000" dirty="0" smtClean="0"/>
              <a:t>After the STA set basic NAV based on a received inter-BSS PPDU, it may switch to an anchor channel</a:t>
            </a:r>
          </a:p>
          <a:p>
            <a:pPr lvl="1"/>
            <a:r>
              <a:rPr lang="en-US" sz="1800" dirty="0" smtClean="0"/>
              <a:t>The anchor channel is predefined or announced by AP</a:t>
            </a:r>
          </a:p>
          <a:p>
            <a:pPr lvl="1"/>
            <a:r>
              <a:rPr lang="en-US" sz="1800" dirty="0" smtClean="0"/>
              <a:t>The anchor channel is common for all STAs within a BSS</a:t>
            </a:r>
          </a:p>
          <a:p>
            <a:pPr lvl="1"/>
            <a:r>
              <a:rPr lang="en-US" sz="1800" dirty="0" smtClean="0"/>
              <a:t>The anchor channel is one 20MHz sub-channel in secondary channel</a:t>
            </a:r>
          </a:p>
          <a:p>
            <a:r>
              <a:rPr lang="en-US" sz="2000" dirty="0" smtClean="0"/>
              <a:t>The STA may do channel access and frame exchanges on the anchor channel; </a:t>
            </a:r>
          </a:p>
          <a:p>
            <a:r>
              <a:rPr lang="en-US" sz="2000" dirty="0" smtClean="0"/>
              <a:t>The STA switches back to primary channel before the basic NAV expired.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High </a:t>
            </a:r>
            <a:r>
              <a:rPr lang="en-US" sz="2800" dirty="0">
                <a:solidFill>
                  <a:schemeClr val="tx1"/>
                </a:solidFill>
              </a:rPr>
              <a:t>L</a:t>
            </a:r>
            <a:r>
              <a:rPr lang="en-US" sz="2800" dirty="0" smtClean="0">
                <a:solidFill>
                  <a:schemeClr val="tx1"/>
                </a:solidFill>
              </a:rPr>
              <a:t>evel concepts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6919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676400"/>
            <a:ext cx="7772400" cy="4114800"/>
          </a:xfrm>
        </p:spPr>
        <p:txBody>
          <a:bodyPr/>
          <a:lstStyle/>
          <a:p>
            <a:r>
              <a:rPr lang="en-US" sz="2000" dirty="0" smtClean="0"/>
              <a:t>Currently, a STA doesn’t need to record the BW when setting the Basic NAV;</a:t>
            </a:r>
          </a:p>
          <a:p>
            <a:r>
              <a:rPr lang="en-US" sz="2000" dirty="0" smtClean="0"/>
              <a:t>Before a STA initiates channel access on the anchor channel, it needs to identify which secondary </a:t>
            </a:r>
            <a:r>
              <a:rPr lang="en-US" altLang="zh-CN" sz="2000" dirty="0" smtClean="0"/>
              <a:t>sub-</a:t>
            </a:r>
            <a:r>
              <a:rPr lang="en-US" sz="2000" dirty="0" smtClean="0"/>
              <a:t>channels are not occupied by the OBSS transmission on primary channel;</a:t>
            </a:r>
          </a:p>
          <a:p>
            <a:r>
              <a:rPr lang="en-US" sz="2000" dirty="0" smtClean="0"/>
              <a:t>If there are multiple anchor channels, the STA also needs to identify which secondary sub-channels are neither occupied by the OBSS transmission on primary channel, nor occupied by the OBSS transmission on the anchor channel with higher priority.</a:t>
            </a:r>
          </a:p>
          <a:p>
            <a:pPr lvl="1"/>
            <a:r>
              <a:rPr lang="en-US" sz="1600" dirty="0" smtClean="0"/>
              <a:t>Assume each anchor channels with different priorities.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Bandwidth for Basic NAV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332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r>
              <a:rPr lang="en-US" sz="1800" dirty="0" smtClean="0"/>
              <a:t>When a STA switches to the anchor channel, it lacks of NAV info on anchor channel;</a:t>
            </a:r>
          </a:p>
          <a:p>
            <a:pPr lvl="1"/>
            <a:r>
              <a:rPr lang="en-US" sz="1600" dirty="0" smtClean="0"/>
              <a:t>It is similar </a:t>
            </a:r>
            <a:r>
              <a:rPr lang="en-US" altLang="zh-CN" sz="1600" dirty="0" smtClean="0"/>
              <a:t>as</a:t>
            </a:r>
            <a:r>
              <a:rPr lang="en-US" sz="1600" dirty="0" smtClean="0"/>
              <a:t> blindness that happens in NSTR/EMLSR/EMLMR operation;</a:t>
            </a:r>
          </a:p>
          <a:p>
            <a:r>
              <a:rPr lang="en-US" sz="1800" dirty="0" smtClean="0"/>
              <a:t>We can leverage some designs of channel access in blindness for anchor channel operation, which include below main points</a:t>
            </a:r>
          </a:p>
          <a:p>
            <a:pPr lvl="1"/>
            <a:r>
              <a:rPr lang="en-US" sz="1600" dirty="0" err="1" smtClean="0"/>
              <a:t>MediumSyncDelay</a:t>
            </a:r>
            <a:r>
              <a:rPr lang="en-US" sz="1600" dirty="0" smtClean="0"/>
              <a:t> timer = </a:t>
            </a:r>
            <a:r>
              <a:rPr lang="en-US" sz="1600" dirty="0" err="1" smtClean="0"/>
              <a:t>aPPDUMaxTime</a:t>
            </a:r>
            <a:endParaRPr lang="en-US" sz="1600" dirty="0" smtClean="0"/>
          </a:p>
          <a:p>
            <a:pPr lvl="1"/>
            <a:r>
              <a:rPr lang="en-US" sz="1600" dirty="0" smtClean="0"/>
              <a:t>ED threshold (default) = -72dBm</a:t>
            </a:r>
          </a:p>
          <a:p>
            <a:pPr lvl="1"/>
            <a:r>
              <a:rPr lang="en-US" sz="1600" dirty="0" smtClean="0"/>
              <a:t>Max # of RTS </a:t>
            </a:r>
          </a:p>
          <a:p>
            <a:r>
              <a:rPr lang="en-US" sz="1800" dirty="0" smtClean="0"/>
              <a:t>Since the STA will switch back to primary channel before basic NAV expires, a timer (i.e. </a:t>
            </a:r>
            <a:r>
              <a:rPr lang="en-US" sz="1800" dirty="0" err="1" smtClean="0"/>
              <a:t>MediumSyncDelay</a:t>
            </a:r>
            <a:r>
              <a:rPr lang="en-US" sz="1800" dirty="0" smtClean="0"/>
              <a:t> timer) for channel access on anchor channel</a:t>
            </a:r>
            <a:r>
              <a:rPr lang="en-US" sz="1800" dirty="0" smtClean="0">
                <a:solidFill>
                  <a:srgbClr val="FF0000"/>
                </a:solidFill>
              </a:rPr>
              <a:t> is not required</a:t>
            </a:r>
            <a:r>
              <a:rPr lang="en-US" sz="1800" dirty="0" smtClean="0"/>
              <a:t>;</a:t>
            </a:r>
          </a:p>
          <a:p>
            <a:r>
              <a:rPr lang="en-US" altLang="zh-CN" sz="1800" dirty="0"/>
              <a:t>It would be nice to have a lower ED threshold to respect the OBSS transmission on anchor channel.</a:t>
            </a:r>
          </a:p>
          <a:p>
            <a:r>
              <a:rPr lang="en-US" sz="1800" dirty="0" smtClean="0"/>
              <a:t>The STA is required to initiate </a:t>
            </a:r>
            <a:r>
              <a:rPr lang="en-US" altLang="zh-CN" sz="1800" dirty="0" smtClean="0"/>
              <a:t>transmission using</a:t>
            </a:r>
            <a:r>
              <a:rPr lang="en-US" sz="1800" dirty="0" smtClean="0"/>
              <a:t> (MU-)RTS to reduce the probability of Data frame collisions, but a maximum number </a:t>
            </a:r>
            <a:r>
              <a:rPr lang="en-US" sz="1800" dirty="0" smtClean="0">
                <a:solidFill>
                  <a:srgbClr val="FF0000"/>
                </a:solidFill>
              </a:rPr>
              <a:t>is not needed</a:t>
            </a:r>
            <a:r>
              <a:rPr lang="en-US" sz="1800" dirty="0" smtClean="0"/>
              <a:t>;</a:t>
            </a:r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CCA on Anchor Channel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9498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CW and BO counter of a STA closely related to the channel contention history on primary channel. </a:t>
            </a:r>
          </a:p>
          <a:p>
            <a:r>
              <a:rPr lang="en-US" sz="2000" dirty="0" smtClean="0"/>
              <a:t>To keep the fairness among the STAs on primary channel,  a STA’s CW and BO counter on primary channel shall not be affected by the channel access </a:t>
            </a:r>
            <a:r>
              <a:rPr lang="en-US" altLang="zh-CN" sz="2000" dirty="0" smtClean="0"/>
              <a:t>on anchor channel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A separate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is needed for the anchor channel;</a:t>
            </a:r>
          </a:p>
          <a:p>
            <a:r>
              <a:rPr lang="en-US" sz="2000" dirty="0" smtClean="0"/>
              <a:t>The STA only opportunistically operate on anchor channel, how to maintain the CW and BO counter on anchor channel?</a:t>
            </a:r>
          </a:p>
          <a:p>
            <a:pPr lvl="1"/>
            <a:r>
              <a:rPr lang="en-US" sz="1800" dirty="0" smtClean="0"/>
              <a:t>Record the CW and BO counter when the STA operated on anchor channel last time, Or,</a:t>
            </a:r>
          </a:p>
          <a:p>
            <a:pPr lvl="1"/>
            <a:r>
              <a:rPr lang="en-US" sz="1800" dirty="0" smtClean="0"/>
              <a:t>Make is simpler, e.g. always initiate from a random number within [0, </a:t>
            </a:r>
            <a:r>
              <a:rPr lang="en-US" sz="1800" dirty="0" err="1" smtClean="0"/>
              <a:t>CW_min</a:t>
            </a:r>
            <a:r>
              <a:rPr lang="en-US" sz="1800" dirty="0" smtClean="0"/>
              <a:t>]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Backoff</a:t>
            </a:r>
            <a:r>
              <a:rPr lang="en-US" sz="2800" dirty="0" smtClean="0">
                <a:solidFill>
                  <a:schemeClr val="tx1"/>
                </a:solidFill>
              </a:rPr>
              <a:t> Counter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6791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are some fixed overhead after switch to the anchor channel.</a:t>
            </a:r>
          </a:p>
          <a:p>
            <a:pPr lvl="1"/>
            <a:r>
              <a:rPr lang="en-US" sz="1600" dirty="0" smtClean="0"/>
              <a:t>Channel switch delay</a:t>
            </a:r>
          </a:p>
          <a:p>
            <a:pPr lvl="1"/>
            <a:r>
              <a:rPr lang="en-US" sz="1600" dirty="0" smtClean="0"/>
              <a:t>Time for channel contention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Initial control frame</a:t>
            </a:r>
          </a:p>
          <a:p>
            <a:r>
              <a:rPr lang="en-US" sz="2000" dirty="0" smtClean="0"/>
              <a:t>If the basic NAV on primary channel is short, it doesn’t make sense for a STA to do channel switch;</a:t>
            </a:r>
          </a:p>
          <a:p>
            <a:r>
              <a:rPr lang="en-US" sz="2000" dirty="0" smtClean="0"/>
              <a:t>No channel switch for a short NAV period will benefit for STA’s power save; </a:t>
            </a:r>
            <a:endParaRPr lang="en-US" sz="2000" dirty="0" smtClean="0"/>
          </a:p>
          <a:p>
            <a:r>
              <a:rPr lang="en-US" sz="2000" dirty="0" smtClean="0"/>
              <a:t>The value of this time threshold can be further discussed. </a:t>
            </a: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sz="2800" dirty="0" smtClean="0"/>
              <a:t>Time </a:t>
            </a:r>
            <a:r>
              <a:rPr lang="en-US" altLang="zh-CN" sz="2800" dirty="0"/>
              <a:t>threshold for channel </a:t>
            </a:r>
            <a:r>
              <a:rPr lang="en-US" altLang="zh-CN" sz="2800" dirty="0" smtClean="0"/>
              <a:t>switch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602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847335"/>
            <a:ext cx="7772400" cy="4668837"/>
          </a:xfrm>
        </p:spPr>
        <p:txBody>
          <a:bodyPr/>
          <a:lstStyle/>
          <a:p>
            <a:r>
              <a:rPr lang="en-US" sz="1800" dirty="0" smtClean="0"/>
              <a:t>AP and associated STAs, in a scenario with little hidden nodes, will coordinate the switch between operating on the primary channel and anchor channel;</a:t>
            </a:r>
          </a:p>
          <a:p>
            <a:r>
              <a:rPr lang="en-US" sz="1800" dirty="0" smtClean="0"/>
              <a:t>In a scenario that AP and associated STAs cannot coordinated the switch between primary channel and anchor channel,  a mechanism to suspend the channel access on Anchor channel is required;</a:t>
            </a:r>
          </a:p>
          <a:p>
            <a:r>
              <a:rPr lang="en-US" sz="1800" dirty="0" smtClean="0"/>
              <a:t>The anchor channel ON/OFF is BSS level or per STA based can be discussed</a:t>
            </a:r>
          </a:p>
          <a:p>
            <a:pPr lvl="1"/>
            <a:r>
              <a:rPr lang="en-US" sz="1400" dirty="0" smtClean="0"/>
              <a:t>For BSS level based, AP will broadcast a signaling to enable/disable channel access on anchor channel </a:t>
            </a:r>
          </a:p>
          <a:p>
            <a:pPr lvl="1"/>
            <a:r>
              <a:rPr lang="en-US" sz="1400" dirty="0" smtClean="0"/>
              <a:t>For per STA based, each STA could inform anchor channel ON/OFF individually to AP. It will be much flexible but also more complex </a:t>
            </a:r>
            <a:r>
              <a:rPr lang="en-US" altLang="zh-CN" sz="1400" dirty="0" smtClean="0"/>
              <a:t>for </a:t>
            </a:r>
            <a:r>
              <a:rPr lang="en-US" altLang="zh-CN" sz="1400" dirty="0"/>
              <a:t>AP</a:t>
            </a:r>
            <a:r>
              <a:rPr lang="en-US" sz="1400" dirty="0" smtClean="0"/>
              <a:t> to manage.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Anchor Channel ON/OFF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552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97159</TotalTime>
  <Words>1273</Words>
  <Application>Microsoft Office PowerPoint</Application>
  <PresentationFormat>全屏显示(4:3)</PresentationFormat>
  <Paragraphs>151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Some Details about Non-Primary Channel Access</vt:lpstr>
      <vt:lpstr>Introduction</vt:lpstr>
      <vt:lpstr>Design Principle</vt:lpstr>
      <vt:lpstr>High Level concepts</vt:lpstr>
      <vt:lpstr>Bandwidth for Basic NAV</vt:lpstr>
      <vt:lpstr>CCA on Anchor Channel</vt:lpstr>
      <vt:lpstr>Backoff Counter</vt:lpstr>
      <vt:lpstr>Time threshold for channel switch</vt:lpstr>
      <vt:lpstr>Anchor Channel ON/OFF</vt:lpstr>
      <vt:lpstr>Conclusion</vt:lpstr>
      <vt:lpstr>SP 1</vt:lpstr>
      <vt:lpstr>SP 2</vt:lpstr>
      <vt:lpstr>SP 3</vt:lpstr>
      <vt:lpstr>SP 4</vt:lpstr>
      <vt:lpstr>SP 5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1930</cp:revision>
  <cp:lastPrinted>1998-02-10T13:28:06Z</cp:lastPrinted>
  <dcterms:created xsi:type="dcterms:W3CDTF">2004-12-02T14:01:45Z</dcterms:created>
  <dcterms:modified xsi:type="dcterms:W3CDTF">2024-03-08T08:05:14Z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(3)0X2Lp0WMnLnAz7NwPejbkeqaxliTcKdvPXJ0Huu0tEKxc9WfyE/LiMLcjMWKRe+WQDiklYFm
jlF0VNYiTZgy7LhcPEHItM+XsjsFZbe9XezDtMz+Pm+C3Ghb372SZ5I20hxvg1kndPb01csw
hL1ShmdQyBcyI7YH10paK9cjL60ByZzJhTVS1qx9iS9qDzNZ/VmRcqYbvxeuz6PET6UFe0hi
fRoPMAsoeNW0p7vFhv</vt:lpwstr>
  </property>
  <property fmtid="{D5CDD505-2E9C-101B-9397-08002B2CF9AE}" pid="4" name="_2015_ms_pID_7253431">
    <vt:lpwstr>eG7e495CmXnMGgsaPwer2281rYIgcpGbBpZAKA/xFnDt6p9oqZriXz
FgDyAjtZAcQG/W1KMCoy3ULxl/P88TY7PXRpuJHDf43LfFn/RW6fDzJ8HzxIZp9sE5zJ7rT+
DBOVRw2613xTOBpLEAEQ9HPwoLeLopQQCFFlvFYEBby1vGd35qZcg64wn+TQSLTwazXaVZCT
X/9FVYcmd2dx74Mb4LZbgi6imWMNN9AzNLN5</vt:lpwstr>
  </property>
  <property fmtid="{D5CDD505-2E9C-101B-9397-08002B2CF9AE}" pid="5" name="_2015_ms_pID_7253432">
    <vt:lpwstr>f7/8AAdwcGxvOqipwwUfPQs=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1709274850</vt:lpwstr>
  </property>
</Properties>
</file>