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2375" r:id="rId4"/>
    <p:sldId id="2391" r:id="rId5"/>
    <p:sldId id="2392" r:id="rId6"/>
    <p:sldId id="2393" r:id="rId7"/>
    <p:sldId id="2395" r:id="rId8"/>
    <p:sldId id="2394" r:id="rId9"/>
    <p:sldId id="2396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23ACA-E65C-4AC2-B445-B00FE67A06D1}" v="2" dt="2024-01-13T04:04:59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C723ACA-E65C-4AC2-B445-B00FE67A06D1}"/>
    <pc:docChg chg="custSel modSld modMainMaster">
      <pc:chgData name="Xiaofei Wang" userId="6e1836d3-2ed9-4ae5-8700-9029b71c19c7" providerId="ADAL" clId="{4C723ACA-E65C-4AC2-B445-B00FE67A06D1}" dt="2024-01-15T15:40:53.715" v="132" actId="20577"/>
      <pc:docMkLst>
        <pc:docMk/>
      </pc:docMkLst>
      <pc:sldChg chg="modSp mod">
        <pc:chgData name="Xiaofei Wang" userId="6e1836d3-2ed9-4ae5-8700-9029b71c19c7" providerId="ADAL" clId="{4C723ACA-E65C-4AC2-B445-B00FE67A06D1}" dt="2024-01-13T04:05:14.469" v="11" actId="20577"/>
        <pc:sldMkLst>
          <pc:docMk/>
          <pc:sldMk cId="0" sldId="256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4C723ACA-E65C-4AC2-B445-B00FE67A06D1}" dt="2024-01-13T04:05:14.469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3900562944" sldId="279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3900562944" sldId="279"/>
            <ac:spMk id="4" creationId="{00000000-0000-0000-0000-000000000000}"/>
          </ac:spMkLst>
        </pc:spChg>
      </pc:sldChg>
      <pc:sldChg chg="modSp mod">
        <pc:chgData name="Xiaofei Wang" userId="6e1836d3-2ed9-4ae5-8700-9029b71c19c7" providerId="ADAL" clId="{4C723ACA-E65C-4AC2-B445-B00FE67A06D1}" dt="2024-01-14T20:50:40.866" v="87" actId="20577"/>
        <pc:sldMkLst>
          <pc:docMk/>
          <pc:sldMk cId="0" sldId="332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4C723ACA-E65C-4AC2-B445-B00FE67A06D1}" dt="2024-01-14T20:50:40.866" v="87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412227131" sldId="2375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412227131" sldId="2375"/>
            <ac:spMk id="19462" creationId="{B8004815-DEEF-4991-9863-C4D400CADE6E}"/>
          </ac:spMkLst>
        </pc:spChg>
      </pc:sldChg>
      <pc:sldChg chg="modSp mod">
        <pc:chgData name="Xiaofei Wang" userId="6e1836d3-2ed9-4ae5-8700-9029b71c19c7" providerId="ADAL" clId="{4C723ACA-E65C-4AC2-B445-B00FE67A06D1}" dt="2024-01-15T15:39:46.358" v="124" actId="20577"/>
        <pc:sldMkLst>
          <pc:docMk/>
          <pc:sldMk cId="736146068" sldId="2391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736146068" sldId="2391"/>
            <ac:spMk id="19462" creationId="{B8004815-DEEF-4991-9863-C4D400CADE6E}"/>
          </ac:spMkLst>
        </pc:spChg>
        <pc:spChg chg="mod">
          <ac:chgData name="Xiaofei Wang" userId="6e1836d3-2ed9-4ae5-8700-9029b71c19c7" providerId="ADAL" clId="{4C723ACA-E65C-4AC2-B445-B00FE67A06D1}" dt="2024-01-15T15:39:46.358" v="124" actId="20577"/>
          <ac:spMkLst>
            <pc:docMk/>
            <pc:sldMk cId="736146068" sldId="2391"/>
            <ac:spMk id="19463" creationId="{014A845C-CDC6-4811-8948-EAB07A9434A5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2905442553" sldId="2392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2905442553" sldId="2392"/>
            <ac:spMk id="19462" creationId="{B8004815-DEEF-4991-9863-C4D400CADE6E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3795003100" sldId="2393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3795003100" sldId="2393"/>
            <ac:spMk id="19462" creationId="{B8004815-DEEF-4991-9863-C4D400CADE6E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415844204" sldId="2394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415844204" sldId="2394"/>
            <ac:spMk id="19462" creationId="{B8004815-DEEF-4991-9863-C4D400CADE6E}"/>
          </ac:spMkLst>
        </pc:spChg>
      </pc:sldChg>
      <pc:sldChg chg="modSp">
        <pc:chgData name="Xiaofei Wang" userId="6e1836d3-2ed9-4ae5-8700-9029b71c19c7" providerId="ADAL" clId="{4C723ACA-E65C-4AC2-B445-B00FE67A06D1}" dt="2024-01-13T04:04:59.310" v="1"/>
        <pc:sldMkLst>
          <pc:docMk/>
          <pc:sldMk cId="1611679501" sldId="2395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1611679501" sldId="2395"/>
            <ac:spMk id="19462" creationId="{B8004815-DEEF-4991-9863-C4D400CADE6E}"/>
          </ac:spMkLst>
        </pc:spChg>
      </pc:sldChg>
      <pc:sldChg chg="modSp mod">
        <pc:chgData name="Xiaofei Wang" userId="6e1836d3-2ed9-4ae5-8700-9029b71c19c7" providerId="ADAL" clId="{4C723ACA-E65C-4AC2-B445-B00FE67A06D1}" dt="2024-01-15T15:40:53.715" v="132" actId="20577"/>
        <pc:sldMkLst>
          <pc:docMk/>
          <pc:sldMk cId="1109370233" sldId="2396"/>
        </pc:sldMkLst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k cId="1109370233" sldId="2396"/>
            <ac:spMk id="19462" creationId="{B8004815-DEEF-4991-9863-C4D400CADE6E}"/>
          </ac:spMkLst>
        </pc:spChg>
        <pc:spChg chg="mod">
          <ac:chgData name="Xiaofei Wang" userId="6e1836d3-2ed9-4ae5-8700-9029b71c19c7" providerId="ADAL" clId="{4C723ACA-E65C-4AC2-B445-B00FE67A06D1}" dt="2024-01-15T15:40:53.715" v="132" actId="20577"/>
          <ac:spMkLst>
            <pc:docMk/>
            <pc:sldMk cId="1109370233" sldId="2396"/>
            <ac:spMk id="19463" creationId="{014A845C-CDC6-4811-8948-EAB07A9434A5}"/>
          </ac:spMkLst>
        </pc:spChg>
      </pc:sldChg>
      <pc:sldMasterChg chg="modSp modSldLayout">
        <pc:chgData name="Xiaofei Wang" userId="6e1836d3-2ed9-4ae5-8700-9029b71c19c7" providerId="ADAL" clId="{4C723ACA-E65C-4AC2-B445-B00FE67A06D1}" dt="2024-01-13T04:04:59.310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C723ACA-E65C-4AC2-B445-B00FE67A06D1}" dt="2024-01-13T04:04:44.793" v="0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4C723ACA-E65C-4AC2-B445-B00FE67A06D1}" dt="2024-01-13T04:04:59.310" v="1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4C723ACA-E65C-4AC2-B445-B00FE67A06D1}" dt="2024-01-13T04:04:59.310" v="1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4C723ACA-E65C-4AC2-B445-B00FE67A06D1}" dt="2024-01-13T04:04:59.310" v="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363806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7568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1112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968252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069260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Work </a:t>
            </a:r>
            <a:r>
              <a:rPr lang="en-US"/>
              <a:t>Scope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67617"/>
              </p:ext>
            </p:extLst>
          </p:nvPr>
        </p:nvGraphicFramePr>
        <p:xfrm>
          <a:off x="822325" y="2687638"/>
          <a:ext cx="12125325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3635203" progId="Word.Document.8">
                  <p:embed/>
                </p:oleObj>
              </mc:Choice>
              <mc:Fallback>
                <p:oleObj name="Document" r:id="rId3" imgW="10448057" imgH="36352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687638"/>
                        <a:ext cx="12125325" cy="420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11-22/597r3: May 2022 Working Group Motions, May 18, 2022</a:t>
            </a:r>
          </a:p>
          <a:p>
            <a:r>
              <a:rPr lang="en-US" sz="1800" dirty="0"/>
              <a:t>[2] 11-22/987r24: AIML TIG Technical Report Draft, Nov 2023 </a:t>
            </a:r>
          </a:p>
          <a:p>
            <a:r>
              <a:rPr lang="en-US" sz="1800" dirty="0"/>
              <a:t>[3] 11-22/1934r5: Proposed AIML TIG Technical Report Text for the CSI Feedback Compression Use Case</a:t>
            </a:r>
          </a:p>
          <a:p>
            <a:r>
              <a:rPr lang="en-US" sz="1800" dirty="0"/>
              <a:t>[4]11-22/2119r1: Proposed AIML TIG Technical Report Text for the Distributed Channel Access Use Case </a:t>
            </a:r>
          </a:p>
          <a:p>
            <a:r>
              <a:rPr lang="en-US" sz="1800" dirty="0"/>
              <a:t>[5] 11-23/0050r2: Proposed AIML TIG Technical Report Text for the AIML Model Sharing Use Case</a:t>
            </a:r>
          </a:p>
          <a:p>
            <a:r>
              <a:rPr lang="en-US" sz="1800" dirty="0"/>
              <a:t>[6] 11-23/475r4: Proposed IEEE 802.11 AIML TIG Technical Report Text for the AIML-based Roaming Enhancements Use Case</a:t>
            </a:r>
          </a:p>
          <a:p>
            <a:r>
              <a:rPr lang="en-US" sz="1800" dirty="0"/>
              <a:t>[7] 11-23/227r4: Proposed IEEE 802.11 AIML TIG Technical Report Text for the Multi-AP Coordination Use Case</a:t>
            </a:r>
          </a:p>
          <a:p>
            <a:r>
              <a:rPr lang="en-US" sz="1800" dirty="0"/>
              <a:t>[8] 11-23/1072r0: AIML methodology for dynamic spectrum sharing and coexistence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799" y="1981201"/>
            <a:ext cx="8839201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is meant to serve as a basis for discussion for AIML related work going forward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dirty="0"/>
              <a:t>Based on the discussion conducted during the Dec </a:t>
            </a:r>
            <a:r>
              <a:rPr lang="en-GB" altLang="en-US" sz="2800"/>
              <a:t>19 teleconference</a:t>
            </a:r>
            <a:endParaRPr lang="en-GB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Technical report has mostly been completed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There were discussions/concerns during Nov 2023 meeting on forming a Study Group for AIML related work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Additional feedback received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In order to address the feedback and concerns, we should have more discussions regarding the scope of future AIML work within the WG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some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use case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7361460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Additional Feedback Received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set of generated AIML use cases may be too broad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Can use more focus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members are concern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 with PHY changes impacting chip designs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Chip space impact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 change timelines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CSI feedback performance is sufficient for 8 SS with current implementation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9054425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(1)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way to address the feedback/concerns received may be: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focus on a subset of AIML use cases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Advantages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focused work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maybe less objections from WG members</a:t>
            </a:r>
          </a:p>
          <a:p>
            <a:pPr marL="1428750" lvl="3" inden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Disadvantages: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work that has been proposed may be delayed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can be addressed during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later generation of AIML SG/TG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Any other approaches?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950031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(2)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AIML work with a more focused scope is an acceptable direction, we need to decide on the focus area/use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approach may be to be focused on MAC changes only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need to have further down selection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Other approaches?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116795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58442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Discussion on potential way forward for AIML work in IEEE 802.11 based on received feedback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focused scope for AIML work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direction would be to focus on MAC changes only; if so, which MAC changes?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Other directions?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approaches?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 </a:t>
            </a: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 expected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share with the group any additional thoughts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44662</TotalTime>
  <Words>1008</Words>
  <Application>Microsoft Office PowerPoint</Application>
  <PresentationFormat>Widescreen</PresentationFormat>
  <Paragraphs>198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Lucida Grande</vt:lpstr>
      <vt:lpstr>Arial</vt:lpstr>
      <vt:lpstr>Calibri</vt:lpstr>
      <vt:lpstr>Times New Roman</vt:lpstr>
      <vt:lpstr>Office Theme</vt:lpstr>
      <vt:lpstr>Document</vt:lpstr>
      <vt:lpstr>AIML Work Scope Discussion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117</cp:revision>
  <cp:lastPrinted>1601-01-01T00:00:00Z</cp:lastPrinted>
  <dcterms:created xsi:type="dcterms:W3CDTF">2018-05-05T22:00:08Z</dcterms:created>
  <dcterms:modified xsi:type="dcterms:W3CDTF">2024-01-15T15:41:01Z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