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332" r:id="rId3"/>
    <p:sldId id="524" r:id="rId4"/>
    <p:sldId id="288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1F976B-E462-4A1F-8DCC-AA5C189344B8}" v="3" dt="2024-01-18T20:27:42.9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106" d="100"/>
          <a:sy n="106" d="100"/>
        </p:scale>
        <p:origin x="96" y="2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B81F976B-E462-4A1F-8DCC-AA5C189344B8}"/>
    <pc:docChg chg="custSel modSld modMainMaster">
      <pc:chgData name="Xiaofei Wang" userId="6e1836d3-2ed9-4ae5-8700-9029b71c19c7" providerId="ADAL" clId="{B81F976B-E462-4A1F-8DCC-AA5C189344B8}" dt="2024-01-18T20:35:36.198" v="670" actId="5793"/>
      <pc:docMkLst>
        <pc:docMk/>
      </pc:docMkLst>
      <pc:sldChg chg="modSp mod">
        <pc:chgData name="Xiaofei Wang" userId="6e1836d3-2ed9-4ae5-8700-9029b71c19c7" providerId="ADAL" clId="{B81F976B-E462-4A1F-8DCC-AA5C189344B8}" dt="2024-01-18T20:35:14.407" v="668" actId="20577"/>
        <pc:sldMkLst>
          <pc:docMk/>
          <pc:sldMk cId="0" sldId="288"/>
        </pc:sldMkLst>
        <pc:spChg chg="mod">
          <ac:chgData name="Xiaofei Wang" userId="6e1836d3-2ed9-4ae5-8700-9029b71c19c7" providerId="ADAL" clId="{B81F976B-E462-4A1F-8DCC-AA5C189344B8}" dt="2024-01-18T20:27:08.059" v="0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B81F976B-E462-4A1F-8DCC-AA5C189344B8}" dt="2024-01-18T20:35:14.407" v="668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Xiaofei Wang" userId="6e1836d3-2ed9-4ae5-8700-9029b71c19c7" providerId="ADAL" clId="{B81F976B-E462-4A1F-8DCC-AA5C189344B8}" dt="2024-01-18T20:30:14.216" v="215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B81F976B-E462-4A1F-8DCC-AA5C189344B8}" dt="2024-01-18T20:27:42.919" v="8"/>
        <pc:sldMkLst>
          <pc:docMk/>
          <pc:sldMk cId="0" sldId="290"/>
        </pc:sldMkLst>
        <pc:spChg chg="mod">
          <ac:chgData name="Xiaofei Wang" userId="6e1836d3-2ed9-4ae5-8700-9029b71c19c7" providerId="ADAL" clId="{B81F976B-E462-4A1F-8DCC-AA5C189344B8}" dt="2024-01-18T20:27:08.059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B81F976B-E462-4A1F-8DCC-AA5C189344B8}" dt="2024-01-18T20:27:08.059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B81F976B-E462-4A1F-8DCC-AA5C189344B8}" dt="2024-01-18T20:27:35.964" v="7" actId="20577"/>
          <ac:spMkLst>
            <pc:docMk/>
            <pc:sldMk cId="0" sldId="290"/>
            <ac:spMk id="1031" creationId="{00000000-0000-0000-0000-000000000000}"/>
          </ac:spMkLst>
        </pc:spChg>
        <pc:graphicFrameChg chg="mod">
          <ac:chgData name="Xiaofei Wang" userId="6e1836d3-2ed9-4ae5-8700-9029b71c19c7" providerId="ADAL" clId="{B81F976B-E462-4A1F-8DCC-AA5C189344B8}" dt="2024-01-18T20:27:42.919" v="8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">
        <pc:chgData name="Xiaofei Wang" userId="6e1836d3-2ed9-4ae5-8700-9029b71c19c7" providerId="ADAL" clId="{B81F976B-E462-4A1F-8DCC-AA5C189344B8}" dt="2024-01-18T20:27:08.059" v="0"/>
        <pc:sldMkLst>
          <pc:docMk/>
          <pc:sldMk cId="0" sldId="332"/>
        </pc:sldMkLst>
        <pc:spChg chg="mod">
          <ac:chgData name="Xiaofei Wang" userId="6e1836d3-2ed9-4ae5-8700-9029b71c19c7" providerId="ADAL" clId="{B81F976B-E462-4A1F-8DCC-AA5C189344B8}" dt="2024-01-18T20:27:08.059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B81F976B-E462-4A1F-8DCC-AA5C189344B8}" dt="2024-01-18T20:27:08.059" v="0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B81F976B-E462-4A1F-8DCC-AA5C189344B8}" dt="2024-01-18T20:35:36.198" v="670" actId="5793"/>
        <pc:sldMkLst>
          <pc:docMk/>
          <pc:sldMk cId="1216778654" sldId="524"/>
        </pc:sldMkLst>
        <pc:spChg chg="mod">
          <ac:chgData name="Xiaofei Wang" userId="6e1836d3-2ed9-4ae5-8700-9029b71c19c7" providerId="ADAL" clId="{B81F976B-E462-4A1F-8DCC-AA5C189344B8}" dt="2024-01-18T20:27:08.059" v="0"/>
          <ac:spMkLst>
            <pc:docMk/>
            <pc:sldMk cId="1216778654" sldId="524"/>
            <ac:spMk id="2" creationId="{92B43621-837E-8D47-9CDC-89DF0A853A44}"/>
          </ac:spMkLst>
        </pc:spChg>
        <pc:spChg chg="mod">
          <ac:chgData name="Xiaofei Wang" userId="6e1836d3-2ed9-4ae5-8700-9029b71c19c7" providerId="ADAL" clId="{B81F976B-E462-4A1F-8DCC-AA5C189344B8}" dt="2024-01-18T20:35:36.198" v="670" actId="5793"/>
          <ac:spMkLst>
            <pc:docMk/>
            <pc:sldMk cId="1216778654" sldId="524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B81F976B-E462-4A1F-8DCC-AA5C189344B8}" dt="2024-01-18T20:27:27.622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B81F976B-E462-4A1F-8DCC-AA5C189344B8}" dt="2024-01-18T20:27:08.059" v="0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B81F976B-E462-4A1F-8DCC-AA5C189344B8}" dt="2024-01-18T20:27:27.622" v="1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B81F976B-E462-4A1F-8DCC-AA5C189344B8}" dt="2024-01-18T20:27:08.059" v="0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B81F976B-E462-4A1F-8DCC-AA5C189344B8}" dt="2024-01-18T20:27:08.059" v="0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B81F976B-E462-4A1F-8DCC-AA5C189344B8}" dt="2024-01-18T20:27:08.059" v="0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B81F976B-E462-4A1F-8DCC-AA5C189344B8}" dt="2024-01-18T20:27:08.059" v="0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B81F976B-E462-4A1F-8DCC-AA5C189344B8}" dt="2024-01-18T20:27:08.059" v="0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B81F976B-E462-4A1F-8DCC-AA5C189344B8}" dt="2024-01-18T20:27:08.059" v="0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B81F976B-E462-4A1F-8DCC-AA5C189344B8}" dt="2024-01-18T20:27:08.059" v="0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B81F976B-E462-4A1F-8DCC-AA5C189344B8}" dt="2024-01-18T20:27:08.059" v="0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B81F976B-E462-4A1F-8DCC-AA5C189344B8}" dt="2024-01-18T20:27:08.059" v="0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B81F976B-E462-4A1F-8DCC-AA5C189344B8}" dt="2024-01-18T20:27:08.059" v="0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B81F976B-E462-4A1F-8DCC-AA5C189344B8}" dt="2024-01-18T20:27:08.059" v="0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B81F976B-E462-4A1F-8DCC-AA5C189344B8}" dt="2024-01-18T20:27:08.059" v="0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B81F976B-E462-4A1F-8DCC-AA5C189344B8}" dt="2024-01-18T20:27:08.059" v="0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B81F976B-E462-4A1F-8DCC-AA5C189344B8}" dt="2024-01-18T20:27:08.059" v="0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B81F976B-E462-4A1F-8DCC-AA5C189344B8}" dt="2024-01-18T20:27:08.059" v="0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B81F976B-E462-4A1F-8DCC-AA5C189344B8}" dt="2024-01-18T20:27:08.059" v="0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B81F976B-E462-4A1F-8DCC-AA5C189344B8}" dt="2024-01-18T20:27:08.059" v="0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B81F976B-E462-4A1F-8DCC-AA5C189344B8}" dt="2024-01-18T20:27:08.059" v="0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B81F976B-E462-4A1F-8DCC-AA5C189344B8}" dt="2024-01-18T20:27:08.059" v="0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B81F976B-E462-4A1F-8DCC-AA5C189344B8}" dt="2024-01-18T20:27:08.059" v="0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B81F976B-E462-4A1F-8DCC-AA5C189344B8}" dt="2024-01-18T20:27:08.059" v="0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B81F976B-E462-4A1F-8DCC-AA5C189344B8}" dt="2024-01-18T20:27:08.059" v="0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B81F976B-E462-4A1F-8DCC-AA5C189344B8}" dt="2024-01-18T20:27:08.059" v="0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B81F976B-E462-4A1F-8DCC-AA5C189344B8}" dt="2024-01-18T20:27:08.059" v="0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802.11-24/0064r0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January 2024 AIML TIG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2024-01-18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709981"/>
              </p:ext>
            </p:extLst>
          </p:nvPr>
        </p:nvGraphicFramePr>
        <p:xfrm>
          <a:off x="2063750" y="2357438"/>
          <a:ext cx="8566150" cy="153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3468" imgH="1528544" progId="Word.Document.8">
                  <p:embed/>
                </p:oleObj>
              </mc:Choice>
              <mc:Fallback>
                <p:oleObj name="Document" r:id="rId3" imgW="8553468" imgH="1528544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2357438"/>
                        <a:ext cx="8566150" cy="1535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January 2024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Closing report for the AIML TIG for January 2024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524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2 Meeting Slots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Monday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Thursday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Agenda:</a:t>
            </a:r>
            <a:r>
              <a:rPr lang="en-US" sz="2000" dirty="0"/>
              <a:t> 11-23/2179r4</a:t>
            </a:r>
            <a:endParaRPr lang="en-US" sz="1800" dirty="0"/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3 technical contributions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new AIML use case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2 AIML future work option and scope discussions</a:t>
            </a:r>
          </a:p>
          <a:p>
            <a:pPr marL="685800" lvl="3" indent="0">
              <a:lnSpc>
                <a:spcPct val="90000"/>
              </a:lnSpc>
              <a:buNone/>
            </a:pPr>
            <a:endParaRPr lang="en-US" sz="1800" dirty="0"/>
          </a:p>
          <a:p>
            <a:pPr marL="342900" lvl="2" indent="0">
              <a:lnSpc>
                <a:spcPct val="90000"/>
              </a:lnSpc>
              <a:buNone/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3 Meeting slots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Discussion on future work scope 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New AIML use cases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Next level of details of feasibility studies on existing and new AIML use cases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New AIML applications on WLANs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Complete AIML TIG technical report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Teleconference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Feb 20, 2024 at 10am ET (one hour)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March 2024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6488</TotalTime>
  <Words>190</Words>
  <Application>Microsoft Office PowerPoint</Application>
  <PresentationFormat>Widescreen</PresentationFormat>
  <Paragraphs>59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802-11-Submission</vt:lpstr>
      <vt:lpstr>Microsoft Word 97 - 2003 Document</vt:lpstr>
      <vt:lpstr>January 2024 AIML TIG Closing Report</vt:lpstr>
      <vt:lpstr>Abstract</vt:lpstr>
      <vt:lpstr>Work Completed</vt:lpstr>
      <vt:lpstr>Plans for March 2024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213</cp:revision>
  <cp:lastPrinted>1998-02-10T13:28:06Z</cp:lastPrinted>
  <dcterms:created xsi:type="dcterms:W3CDTF">2007-05-21T21:00:37Z</dcterms:created>
  <dcterms:modified xsi:type="dcterms:W3CDTF">2024-01-18T20:35:40Z</dcterms:modified>
  <cp:category/>
</cp:coreProperties>
</file>