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383" r:id="rId2"/>
    <p:sldId id="2381" r:id="rId3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49">
          <p15:clr>
            <a:srgbClr val="A4A3A4"/>
          </p15:clr>
        </p15:guide>
        <p15:guide id="2" pos="38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  <a:srgbClr val="EAEAFA"/>
    <a:srgbClr val="3366FF"/>
    <a:srgbClr val="FFFF00"/>
    <a:srgbClr val="000000"/>
    <a:srgbClr val="66FF33"/>
    <a:srgbClr val="FF9966"/>
    <a:srgbClr val="FF9900"/>
    <a:srgbClr val="00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C9E7C5-439F-406A-89AE-0C3921E1A961}" v="3" dt="2024-01-11T19:48:59.7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79" autoAdjust="0"/>
    <p:restoredTop sz="95821" autoAdjust="0"/>
  </p:normalViewPr>
  <p:slideViewPr>
    <p:cSldViewPr>
      <p:cViewPr varScale="1">
        <p:scale>
          <a:sx n="106" d="100"/>
          <a:sy n="106" d="100"/>
        </p:scale>
        <p:origin x="2292" y="10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836" y="264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92C9E7C5-439F-406A-89AE-0C3921E1A961}"/>
    <pc:docChg chg="modSld modMainMaster modNotesMaster modHandout">
      <pc:chgData name="Xiaofei Wang" userId="6e1836d3-2ed9-4ae5-8700-9029b71c19c7" providerId="ADAL" clId="{92C9E7C5-439F-406A-89AE-0C3921E1A961}" dt="2024-01-11T19:53:29.603" v="220" actId="20577"/>
      <pc:docMkLst>
        <pc:docMk/>
      </pc:docMkLst>
      <pc:sldChg chg="modSp mod">
        <pc:chgData name="Xiaofei Wang" userId="6e1836d3-2ed9-4ae5-8700-9029b71c19c7" providerId="ADAL" clId="{92C9E7C5-439F-406A-89AE-0C3921E1A961}" dt="2024-01-11T19:53:29.603" v="220" actId="20577"/>
        <pc:sldMkLst>
          <pc:docMk/>
          <pc:sldMk cId="1171887238" sldId="2381"/>
        </pc:sldMkLst>
        <pc:spChg chg="mod">
          <ac:chgData name="Xiaofei Wang" userId="6e1836d3-2ed9-4ae5-8700-9029b71c19c7" providerId="ADAL" clId="{92C9E7C5-439F-406A-89AE-0C3921E1A961}" dt="2024-01-11T19:48:59.763" v="2"/>
          <ac:spMkLst>
            <pc:docMk/>
            <pc:sldMk cId="1171887238" sldId="2381"/>
            <ac:spMk id="15362" creationId="{00000000-0000-0000-0000-000000000000}"/>
          </ac:spMkLst>
        </pc:spChg>
        <pc:spChg chg="mod">
          <ac:chgData name="Xiaofei Wang" userId="6e1836d3-2ed9-4ae5-8700-9029b71c19c7" providerId="ADAL" clId="{92C9E7C5-439F-406A-89AE-0C3921E1A961}" dt="2024-01-11T19:53:29.603" v="220" actId="20577"/>
          <ac:spMkLst>
            <pc:docMk/>
            <pc:sldMk cId="1171887238" sldId="2381"/>
            <ac:spMk id="15363" creationId="{00000000-0000-0000-0000-000000000000}"/>
          </ac:spMkLst>
        </pc:spChg>
        <pc:spChg chg="mod">
          <ac:chgData name="Xiaofei Wang" userId="6e1836d3-2ed9-4ae5-8700-9029b71c19c7" providerId="ADAL" clId="{92C9E7C5-439F-406A-89AE-0C3921E1A961}" dt="2024-01-11T17:24:47.764" v="0"/>
          <ac:spMkLst>
            <pc:docMk/>
            <pc:sldMk cId="1171887238" sldId="2381"/>
            <ac:spMk id="15364" creationId="{00000000-0000-0000-0000-000000000000}"/>
          </ac:spMkLst>
        </pc:spChg>
      </pc:sldChg>
      <pc:sldChg chg="modSp mod">
        <pc:chgData name="Xiaofei Wang" userId="6e1836d3-2ed9-4ae5-8700-9029b71c19c7" providerId="ADAL" clId="{92C9E7C5-439F-406A-89AE-0C3921E1A961}" dt="2024-01-11T19:52:05.807" v="174" actId="20577"/>
        <pc:sldMkLst>
          <pc:docMk/>
          <pc:sldMk cId="2450507270" sldId="2383"/>
        </pc:sldMkLst>
        <pc:spChg chg="mod">
          <ac:chgData name="Xiaofei Wang" userId="6e1836d3-2ed9-4ae5-8700-9029b71c19c7" providerId="ADAL" clId="{92C9E7C5-439F-406A-89AE-0C3921E1A961}" dt="2024-01-11T19:48:59.763" v="2"/>
          <ac:spMkLst>
            <pc:docMk/>
            <pc:sldMk cId="2450507270" sldId="2383"/>
            <ac:spMk id="15362" creationId="{00000000-0000-0000-0000-000000000000}"/>
          </ac:spMkLst>
        </pc:spChg>
        <pc:spChg chg="mod">
          <ac:chgData name="Xiaofei Wang" userId="6e1836d3-2ed9-4ae5-8700-9029b71c19c7" providerId="ADAL" clId="{92C9E7C5-439F-406A-89AE-0C3921E1A961}" dt="2024-01-11T19:52:05.807" v="174" actId="20577"/>
          <ac:spMkLst>
            <pc:docMk/>
            <pc:sldMk cId="2450507270" sldId="2383"/>
            <ac:spMk id="15363" creationId="{00000000-0000-0000-0000-000000000000}"/>
          </ac:spMkLst>
        </pc:spChg>
        <pc:spChg chg="mod">
          <ac:chgData name="Xiaofei Wang" userId="6e1836d3-2ed9-4ae5-8700-9029b71c19c7" providerId="ADAL" clId="{92C9E7C5-439F-406A-89AE-0C3921E1A961}" dt="2024-01-11T17:24:47.764" v="0"/>
          <ac:spMkLst>
            <pc:docMk/>
            <pc:sldMk cId="2450507270" sldId="2383"/>
            <ac:spMk id="15364" creationId="{00000000-0000-0000-0000-000000000000}"/>
          </ac:spMkLst>
        </pc:spChg>
      </pc:sldChg>
      <pc:sldMasterChg chg="modSp">
        <pc:chgData name="Xiaofei Wang" userId="6e1836d3-2ed9-4ae5-8700-9029b71c19c7" providerId="ADAL" clId="{92C9E7C5-439F-406A-89AE-0C3921E1A961}" dt="2024-01-11T17:25:33.335" v="1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92C9E7C5-439F-406A-89AE-0C3921E1A961}" dt="2024-01-11T17:25:33.335" v="1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802.11-24/0063r0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802.11-24/0063r0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30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82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802.11-24/0063r0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295400"/>
          </a:xfrm>
        </p:spPr>
        <p:txBody>
          <a:bodyPr/>
          <a:lstStyle/>
          <a:p>
            <a:r>
              <a:rPr lang="en-US" dirty="0"/>
              <a:t>IEEE 802.11 AIML TIG </a:t>
            </a:r>
            <a:r>
              <a:rPr lang="en-US" altLang="ja-JP" dirty="0"/>
              <a:t>– January 2024</a:t>
            </a:r>
            <a:br>
              <a:rPr lang="en-US" dirty="0"/>
            </a:br>
            <a:r>
              <a:rPr lang="en-US" b="0" dirty="0"/>
              <a:t>Artificial Intelligence and Machine Learning</a:t>
            </a:r>
            <a:br>
              <a:rPr lang="en-US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910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/>
              <a:t>Activities since November 2023: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One teleconferences was held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Dec 31, 2023</a:t>
            </a:r>
          </a:p>
          <a:p>
            <a:pPr lvl="3">
              <a:buFont typeface="Arial"/>
              <a:buChar char="•"/>
            </a:pPr>
            <a:r>
              <a:rPr lang="en-US" sz="1200" dirty="0"/>
              <a:t>Minutes 11-23/2216r0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Minutes for November 2023 Plenary: 11-23/2184r0</a:t>
            </a:r>
          </a:p>
          <a:p>
            <a:pPr lvl="1">
              <a:buFont typeface="Arial"/>
              <a:buChar char="•"/>
            </a:pPr>
            <a:endParaRPr lang="en-US" sz="1600" dirty="0"/>
          </a:p>
          <a:p>
            <a:pPr marL="457200" lvl="1" indent="0">
              <a:buNone/>
            </a:pPr>
            <a:endParaRPr lang="en-US" sz="100" dirty="0"/>
          </a:p>
          <a:p>
            <a:pPr>
              <a:buFont typeface="Arial"/>
              <a:buChar char="•"/>
            </a:pPr>
            <a:r>
              <a:rPr lang="en-US" sz="2000" dirty="0"/>
              <a:t>January 2024 meeting goals: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Discussion of focusing scopes of AIML related work</a:t>
            </a:r>
            <a:endParaRPr lang="en-US" sz="1600" dirty="0"/>
          </a:p>
          <a:p>
            <a:pPr lvl="1">
              <a:buFont typeface="Arial"/>
              <a:buChar char="•"/>
            </a:pPr>
            <a:r>
              <a:rPr lang="en-US" sz="1800" dirty="0"/>
              <a:t>Technical submissions and discussions: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Additional changes for AIML TIG Technical Report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Additional use cases, technical and technical report presentations</a:t>
            </a:r>
          </a:p>
          <a:p>
            <a:pPr lvl="2">
              <a:buFont typeface="Arial"/>
              <a:buChar char="•"/>
            </a:pPr>
            <a:endParaRPr lang="en-US" sz="1600" dirty="0"/>
          </a:p>
          <a:p>
            <a:pPr lvl="3">
              <a:buFont typeface="Arial"/>
              <a:buChar char="•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  <a:noFill/>
        </p:spPr>
        <p:txBody>
          <a:bodyPr/>
          <a:lstStyle/>
          <a:p>
            <a:r>
              <a:rPr lang="en-US" dirty="0"/>
              <a:t>Jan 2024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/>
              <a:t>D. Stanley, HP Enterprise</a:t>
            </a:r>
            <a:endParaRPr lang="en-US" dirty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8F0476F-A4BB-476C-A2BA-86325118121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07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295400"/>
          </a:xfrm>
        </p:spPr>
        <p:txBody>
          <a:bodyPr/>
          <a:lstStyle/>
          <a:p>
            <a:r>
              <a:rPr lang="en-US" dirty="0"/>
              <a:t>IEEE 802.11 AIML TIG </a:t>
            </a:r>
            <a:r>
              <a:rPr lang="en-US" altLang="ja-JP" dirty="0"/>
              <a:t>– January 2024</a:t>
            </a:r>
            <a:br>
              <a:rPr lang="en-US" dirty="0"/>
            </a:br>
            <a:r>
              <a:rPr lang="en-US" b="0" dirty="0"/>
              <a:t>Artificial Intelligence and Machine Learning</a:t>
            </a:r>
            <a:br>
              <a:rPr lang="en-US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42900" y="1828800"/>
            <a:ext cx="8534400" cy="4191000"/>
          </a:xfrm>
        </p:spPr>
        <p:txBody>
          <a:bodyPr/>
          <a:lstStyle/>
          <a:p>
            <a:pPr marL="457200" lvl="1" indent="0">
              <a:buNone/>
            </a:pPr>
            <a:endParaRPr lang="en-US" sz="700" dirty="0"/>
          </a:p>
          <a:p>
            <a:pPr>
              <a:buFont typeface="Arial"/>
              <a:buChar char="•"/>
            </a:pPr>
            <a:r>
              <a:rPr lang="en-US" sz="2000" dirty="0"/>
              <a:t>January 2024 Plenary meeting:</a:t>
            </a:r>
            <a:endParaRPr lang="en-US" altLang="en-US" sz="1800" dirty="0"/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2 slots: operating in EST (Panama City Time)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Monday January 15: 	</a:t>
            </a:r>
            <a:r>
              <a:rPr lang="en-US" altLang="en-US" sz="1600" b="1" dirty="0"/>
              <a:t>PM1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Thursday January 18: 	</a:t>
            </a:r>
            <a:r>
              <a:rPr lang="en-US" altLang="en-US" sz="1600" b="1" dirty="0"/>
              <a:t>PM1</a:t>
            </a:r>
          </a:p>
          <a:p>
            <a:pPr marL="857250" lvl="2" indent="0">
              <a:spcBef>
                <a:spcPts val="300"/>
              </a:spcBef>
              <a:buNone/>
            </a:pPr>
            <a:endParaRPr lang="en-US" dirty="0"/>
          </a:p>
          <a:p>
            <a:pPr lvl="1">
              <a:buFont typeface="Arial"/>
              <a:buChar char="•"/>
            </a:pPr>
            <a:r>
              <a:rPr lang="en-US" sz="1800" dirty="0"/>
              <a:t>Agenda</a:t>
            </a:r>
            <a:r>
              <a:rPr lang="en-US" sz="1800"/>
              <a:t>: 11-23/2179r0</a:t>
            </a:r>
            <a:endParaRPr lang="en-US" sz="1800" dirty="0"/>
          </a:p>
          <a:p>
            <a:pPr lvl="3">
              <a:buFont typeface="Arial"/>
              <a:buChar char="•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  <a:noFill/>
        </p:spPr>
        <p:txBody>
          <a:bodyPr/>
          <a:lstStyle/>
          <a:p>
            <a:r>
              <a:rPr lang="en-US" dirty="0"/>
              <a:t>Jan 2024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/>
              <a:t>D. Stanley, HP Enterprise</a:t>
            </a:r>
            <a:endParaRPr lang="en-US" dirty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8F0476F-A4BB-476C-A2BA-86325118121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88723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359765</TotalTime>
  <Words>155</Words>
  <Application>Microsoft Office PowerPoint</Application>
  <PresentationFormat>On-screen Show (4:3)</PresentationFormat>
  <Paragraphs>34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>Default Design</vt:lpstr>
      <vt:lpstr>IEEE 802.11 AIML TIG – January 2024 Artificial Intelligence and Machine Learning </vt:lpstr>
      <vt:lpstr>IEEE 802.11 AIML TIG – January 2024 Artificial Intelligence and Machine Learning </vt:lpstr>
    </vt:vector>
  </TitlesOfParts>
  <Company>Aruba, an HPE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2018 WG11 Opening Plenary Snapshot slides</dc:title>
  <dc:creator>802.11CAC;dorothy.stanley@hpe.com</dc:creator>
  <cp:keywords>802.11</cp:keywords>
  <cp:lastModifiedBy>Xiaofei Wang</cp:lastModifiedBy>
  <cp:revision>3586</cp:revision>
  <cp:lastPrinted>2014-03-15T03:57:02Z</cp:lastPrinted>
  <dcterms:created xsi:type="dcterms:W3CDTF">1998-02-10T13:07:52Z</dcterms:created>
  <dcterms:modified xsi:type="dcterms:W3CDTF">2024-01-11T19:53:38Z</dcterms:modified>
</cp:coreProperties>
</file>