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331" r:id="rId3"/>
    <p:sldId id="440" r:id="rId4"/>
    <p:sldId id="444" r:id="rId5"/>
    <p:sldId id="441" r:id="rId6"/>
    <p:sldId id="443" r:id="rId7"/>
    <p:sldId id="442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A8978A-43B8-4B84-8287-18363BAF0B88}" v="9" dt="2024-01-09T03:36:45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73" d="100"/>
          <a:sy n="73" d="100"/>
        </p:scale>
        <p:origin x="1040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14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</a:t>
            </a:r>
            <a:r>
              <a:rPr lang="en-GB" altLang="en-US" sz="1800" b="1"/>
              <a:t>IEEE </a:t>
            </a:r>
            <a:r>
              <a:rPr lang="en-GB" altLang="en-US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802.11-24/0043r0</a:t>
            </a:r>
            <a:endParaRPr lang="en-GB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introduces-wi-fi-certified-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celebrates-the-2023-world-radiocommunication-conference-wrc-23" TargetMode="External"/><Relationship Id="rId2" Type="http://schemas.openxmlformats.org/officeDocument/2006/relationships/hyperlink" Target="https://www.wi-fi.org/news-events/newsroom/wi-fi-alliance-introduces-wi-fi-certified-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news-events/newsroom/new-wi-fi-certified-6-testing-to-support-authorization-of-6-ghz-standard-power" TargetMode="External"/><Relationship Id="rId5" Type="http://schemas.openxmlformats.org/officeDocument/2006/relationships/hyperlink" Target="https://www.wi-fi.org/news-events/newsroom/wi-fi-alliance-commends-fcc-on-expanding-regulatory-framework-for-6-ghz" TargetMode="External"/><Relationship Id="rId4" Type="http://schemas.openxmlformats.org/officeDocument/2006/relationships/hyperlink" Target="https://www.wi-fi.org/news-events/newsroom/wi-fi-alliance-subsidiary-demonstrates-commercial-operation-readines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Wi-Fi Alliance </a:t>
            </a:r>
            <a:r>
              <a:rPr lang="en-GB" altLang="en-US" dirty="0"/>
              <a:t>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2024-01-08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 (1/2)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dirty="0"/>
              <a:t>Wi-Fi CERTIFIED 7</a:t>
            </a:r>
            <a:r>
              <a:rPr lang="en-US" altLang="en-US" baseline="30000" dirty="0"/>
              <a:t>TM</a:t>
            </a:r>
            <a:r>
              <a:rPr lang="en-US" altLang="en-US" dirty="0"/>
              <a:t> program launched on Jan 08!</a:t>
            </a:r>
          </a:p>
          <a:p>
            <a:pPr lvl="1"/>
            <a:r>
              <a:rPr lang="en-US" altLang="en-US" dirty="0">
                <a:hlinkClick r:id="rId3"/>
              </a:rPr>
              <a:t>https://www.wi-fi.org/news-events/newsroom/wi-fi-alliance-introduces-wi-fi-certified-7</a:t>
            </a:r>
            <a:r>
              <a:rPr lang="en-US" altLang="en-US" dirty="0"/>
              <a:t> 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sz="2400" dirty="0"/>
              <a:t>Wi-Fi Alliance Services demonstrated commercial readiness of its Automated Frequency Coordination (AFC) system</a:t>
            </a:r>
          </a:p>
          <a:p>
            <a:r>
              <a:rPr lang="en-US" altLang="en-US" dirty="0"/>
              <a:t>The next WFA F2F member meeting will take place Feb 20th-22nd, 2024, in Singapore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63A12D-8200-EE96-28E7-C793432BD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168" y="2852936"/>
            <a:ext cx="2084991" cy="10040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 (2/2)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dirty="0"/>
              <a:t>Technical activity at WFA that has recently (since Q1/23) led to certification</a:t>
            </a:r>
          </a:p>
          <a:p>
            <a:pPr lvl="1"/>
            <a:r>
              <a:rPr lang="en-US" altLang="en-US" dirty="0"/>
              <a:t>Wi-Fi 7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Technical activity at WFA that is expected to lead to certification</a:t>
            </a:r>
          </a:p>
          <a:p>
            <a:pPr lvl="1"/>
            <a:r>
              <a:rPr lang="en-US" altLang="en-US" dirty="0"/>
              <a:t>QoS Management</a:t>
            </a:r>
          </a:p>
          <a:p>
            <a:pPr lvl="1"/>
            <a:r>
              <a:rPr lang="en-US" altLang="en-US" dirty="0" err="1"/>
              <a:t>EasyMesh</a:t>
            </a:r>
            <a:endParaRPr lang="en-US" altLang="en-US" dirty="0"/>
          </a:p>
          <a:p>
            <a:pPr lvl="1"/>
            <a:r>
              <a:rPr lang="en-US" altLang="en-US" dirty="0"/>
              <a:t>6 GHz standard power</a:t>
            </a:r>
          </a:p>
          <a:p>
            <a:pPr lvl="1"/>
            <a:r>
              <a:rPr lang="en-US" altLang="en-US" sz="2000" dirty="0"/>
              <a:t>Wi-Fi Direct</a:t>
            </a:r>
          </a:p>
          <a:p>
            <a:pPr lvl="1"/>
            <a:r>
              <a:rPr lang="en-US" altLang="en-US" dirty="0"/>
              <a:t>Wi-Fi proximity ranging/location R2</a:t>
            </a:r>
            <a:endParaRPr lang="en-US" altLang="en-US" sz="20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80036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464"/>
            <a:ext cx="8134672" cy="4114800"/>
          </a:xfrm>
        </p:spPr>
        <p:txBody>
          <a:bodyPr/>
          <a:lstStyle/>
          <a:p>
            <a:r>
              <a:rPr lang="en-US" altLang="en-US" sz="1800" dirty="0"/>
              <a:t>Examples of additional WFA technical work</a:t>
            </a:r>
          </a:p>
          <a:p>
            <a:pPr lvl="1"/>
            <a:r>
              <a:rPr lang="en-US" altLang="en-US" sz="1600" dirty="0"/>
              <a:t>Security</a:t>
            </a:r>
          </a:p>
          <a:p>
            <a:pPr lvl="1"/>
            <a:r>
              <a:rPr lang="en-US" altLang="en-US" sz="1600" dirty="0"/>
              <a:t>Automated Frequency Coordination</a:t>
            </a:r>
          </a:p>
          <a:p>
            <a:pPr lvl="1"/>
            <a:r>
              <a:rPr lang="en-US" altLang="en-US" sz="1600" dirty="0"/>
              <a:t>Customer Experience</a:t>
            </a:r>
          </a:p>
          <a:p>
            <a:pPr lvl="1"/>
            <a:r>
              <a:rPr lang="en-US" altLang="en-US" sz="1600" dirty="0"/>
              <a:t>Wi-Fi </a:t>
            </a:r>
            <a:r>
              <a:rPr lang="en-US" altLang="en-US" sz="1600" dirty="0" err="1"/>
              <a:t>HaLow</a:t>
            </a:r>
            <a:endParaRPr lang="en-US" altLang="en-US" sz="1600" dirty="0"/>
          </a:p>
          <a:p>
            <a:pPr lvl="1"/>
            <a:r>
              <a:rPr lang="en-US" altLang="en-US" sz="1600" dirty="0"/>
              <a:t>Wi-Fi Data Elements</a:t>
            </a:r>
          </a:p>
          <a:p>
            <a:r>
              <a:rPr lang="en-US" altLang="en-US" sz="1800" dirty="0"/>
              <a:t>Examples of additional WFA activity that may lead to technical work </a:t>
            </a:r>
          </a:p>
          <a:p>
            <a:pPr lvl="1"/>
            <a:r>
              <a:rPr lang="en-US" altLang="en-US" sz="1600" dirty="0"/>
              <a:t>XR (Augmented / Virtual / Mixed Reality)</a:t>
            </a:r>
          </a:p>
          <a:p>
            <a:pPr lvl="1"/>
            <a:r>
              <a:rPr lang="en-US" altLang="en-US" sz="1600" dirty="0"/>
              <a:t>Automotive</a:t>
            </a:r>
          </a:p>
          <a:p>
            <a:pPr lvl="1"/>
            <a:r>
              <a:rPr lang="en-US" altLang="en-US" sz="1600" dirty="0"/>
              <a:t>Healthcare</a:t>
            </a:r>
          </a:p>
          <a:p>
            <a:pPr lvl="1"/>
            <a:r>
              <a:rPr lang="en-US" altLang="en-US" sz="1600" dirty="0"/>
              <a:t>Operators</a:t>
            </a:r>
          </a:p>
          <a:p>
            <a:pPr lvl="1"/>
            <a:r>
              <a:rPr lang="en-US" altLang="en-US" sz="1600" dirty="0"/>
              <a:t>Internet of things</a:t>
            </a:r>
          </a:p>
          <a:p>
            <a:r>
              <a:rPr lang="en-GB" altLang="en-US" sz="1800" dirty="0"/>
              <a:t>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13B8-0149-B3ED-C70D-A277C6A5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61EF7-B509-99B0-46A4-F87B140FF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Alliance® introduces Wi-Fi CERTIFIED 7™,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2"/>
              </a:rPr>
              <a:t>https://www.wi-fi.org/news-events/newsroom/wi-fi-alliance-introduces-wi-fi-certified-7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Alliance® celebrates the 2023 World Radiocommunication Conference (WRC-23) decisions on the 6.425-7.125 GHz frequency band</a:t>
            </a:r>
            <a:r>
              <a:rPr lang="en-US" sz="1800" dirty="0">
                <a:ea typeface="Times New Roman" panose="02020603050405020304" pitchFamily="18" charset="0"/>
              </a:rPr>
              <a:t>, </a:t>
            </a:r>
            <a:r>
              <a:rPr lang="en-US" sz="1800" dirty="0">
                <a:ea typeface="Times New Roman" panose="02020603050405020304" pitchFamily="18" charset="0"/>
                <a:hlinkClick r:id="rId3"/>
              </a:rPr>
              <a:t>https://www.wi-fi.org/news-events/newsroom/wi-fi-alliance-celebrates-the-2023-world-radiocommunication-conference-wrc-23</a:t>
            </a:r>
            <a:endParaRPr lang="en-US" sz="18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Alliance® subsidiary demonstrates commercial operation readiness,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4"/>
              </a:rPr>
              <a:t>https://www.wi-fi.org/news-events/newsroom/wi-fi-alliance-subsidiary-demonstrates-commercial-operation-readiness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Alliance® commends FCC on expanding regulatory framework for 6 GHz,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5"/>
              </a:rPr>
              <a:t>https://www.wi-fi.org/news-events/newsroom/wi-fi-alliance-commends-fcc-on-expanding-regulatory-framework-for-6-ghz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New Wi-Fi CERTIFIED 6® testing to support authorization of 6 GHz Standard Power Devices,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6"/>
              </a:rPr>
              <a:t>https://www.wi-fi.org/news-events/newsroom/new-wi-fi-certified-6-testing-to-support-authorization-of-6-ghz-standard-power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730D4-8E36-65D0-0B28-83F95306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en-US" sz="1800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EC970-0C96-812E-5D79-F7DA08CB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287-D127-9C19-8A54-19065073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1C63A446-957E-4FA3-A6F6-424039CA2D54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8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January 2024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470</Words>
  <Application>Microsoft Office PowerPoint</Application>
  <PresentationFormat>On-screen Show (4:3)</PresentationFormat>
  <Paragraphs>92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802-11-Submission</vt:lpstr>
      <vt:lpstr>Custom Design</vt:lpstr>
      <vt:lpstr>Wi-Fi Alliance (WFA) Liaison Update</vt:lpstr>
      <vt:lpstr>Major updates (1/2)</vt:lpstr>
      <vt:lpstr>Major updates (2/2)</vt:lpstr>
      <vt:lpstr>Additional work areas</vt:lpstr>
      <vt:lpstr>Recent publications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2024-01-09T03:39:40Z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