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>
      <p:cViewPr varScale="1">
        <p:scale>
          <a:sx n="98" d="100"/>
          <a:sy n="98" d="100"/>
        </p:scale>
        <p:origin x="198" y="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8353D3F8-2EDD-4EAC-A685-5B72E4662F8F}"/>
    <pc:docChg chg="modSld modMainMaster">
      <pc:chgData name="Carlos Rios" userId="259fa1cc625225d5" providerId="LiveId" clId="{8353D3F8-2EDD-4EAC-A685-5B72E4662F8F}" dt="2024-01-18T22:50:14.074" v="4" actId="1076"/>
      <pc:docMkLst>
        <pc:docMk/>
      </pc:docMkLst>
      <pc:sldChg chg="modSp mod">
        <pc:chgData name="Carlos Rios" userId="259fa1cc625225d5" providerId="LiveId" clId="{8353D3F8-2EDD-4EAC-A685-5B72E4662F8F}" dt="2024-01-18T22:50:14.074" v="4" actId="1076"/>
        <pc:sldMkLst>
          <pc:docMk/>
          <pc:sldMk cId="137800434" sldId="274"/>
        </pc:sldMkLst>
        <pc:picChg chg="mod">
          <ac:chgData name="Carlos Rios" userId="259fa1cc625225d5" providerId="LiveId" clId="{8353D3F8-2EDD-4EAC-A685-5B72E4662F8F}" dt="2024-01-18T22:50:14.074" v="4" actId="1076"/>
          <ac:picMkLst>
            <pc:docMk/>
            <pc:sldMk cId="137800434" sldId="274"/>
            <ac:picMk id="15" creationId="{FC32198C-B474-36BE-5D05-E0761BEDE213}"/>
          </ac:picMkLst>
        </pc:picChg>
      </pc:sldChg>
      <pc:sldMasterChg chg="modSp mod">
        <pc:chgData name="Carlos Rios" userId="259fa1cc625225d5" providerId="LiveId" clId="{8353D3F8-2EDD-4EAC-A685-5B72E4662F8F}" dt="2024-01-18T22:48:22.713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8353D3F8-2EDD-4EAC-A685-5B72E4662F8F}" dt="2024-01-18T22:48:22.713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TGbn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</a:t>
            </a:r>
            <a:r>
              <a:rPr lang="en-GB" kern="0" dirty="0"/>
              <a:t>TWI’s </a:t>
            </a:r>
            <a:r>
              <a:rPr lang="en-GB" i="1" kern="0" dirty="0"/>
              <a:t>unprecedented and extraordinary</a:t>
            </a:r>
            <a:r>
              <a:rPr lang="en-GB" kern="0" dirty="0"/>
              <a:t> DPWiFi performance claims. DPWiFi thereby fully merits enthusiastic,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23/1756r3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EHT maximum Data Rate (MCS13, 320 MHz, 800 ns GI, 1 Stream) corresponds to 2.882 Gbps, while the proposed DPWiFi peak Data Rate (MCS13, 320 MHz, 800 ns GI, 32 Streams) clocks at 92.224 Gbps.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the relative DLOS </a:t>
            </a:r>
            <a:r>
              <a:rPr lang="en-GB" sz="2000" i="1" dirty="0"/>
              <a:t>RvR</a:t>
            </a:r>
            <a:r>
              <a:rPr lang="en-GB" sz="2000" dirty="0"/>
              <a:t> enhancement benefits further from the Ns-dependent extended range (= 10^[(10 log Ns)/20] = 5.65 for 32 Streams) begat of the TWI candidate UHR’s innate Beamforming gain.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Rate vs Range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588" y="3007357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661080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 varies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Increasing ChDp soon overwhelms a DPWiFi Rx PDMux, precluding full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magnify even further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</a:t>
            </a:r>
            <a:r>
              <a:rPr lang="en-US" sz="1400" b="1" i="1" dirty="0">
                <a:solidFill>
                  <a:schemeClr val="tx1"/>
                </a:solidFill>
              </a:rPr>
              <a:t>depolarization mitigation 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Fixed Wireless Access “Adaptive DPWiFi”: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true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</a:t>
            </a:r>
            <a:r>
              <a:rPr lang="en-US" sz="1400" b="1" i="1">
                <a:solidFill>
                  <a:schemeClr val="tx1"/>
                </a:solidFill>
              </a:rPr>
              <a:t>the constantly sampled </a:t>
            </a:r>
            <a:r>
              <a:rPr lang="en-US" sz="1400" b="1" i="1" dirty="0">
                <a:solidFill>
                  <a:schemeClr val="tx1"/>
                </a:solidFill>
              </a:rPr>
              <a:t>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1525</TotalTime>
  <Words>1652</Words>
  <Application>Microsoft Office PowerPoint</Application>
  <PresentationFormat>Widescreen</PresentationFormat>
  <Paragraphs>290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11</cp:revision>
  <cp:lastPrinted>1601-01-01T00:00:00Z</cp:lastPrinted>
  <dcterms:created xsi:type="dcterms:W3CDTF">2024-01-15T15:24:42Z</dcterms:created>
  <dcterms:modified xsi:type="dcterms:W3CDTF">2024-01-18T22:50:24Z</dcterms:modified>
  <cp:category>Name, Affiliation</cp:category>
</cp:coreProperties>
</file>