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03" r:id="rId6"/>
    <p:sldId id="674" r:id="rId7"/>
    <p:sldId id="675" r:id="rId8"/>
    <p:sldId id="702" r:id="rId9"/>
    <p:sldId id="692" r:id="rId10"/>
    <p:sldId id="679" r:id="rId11"/>
    <p:sldId id="682" r:id="rId12"/>
    <p:sldId id="678" r:id="rId13"/>
    <p:sldId id="708" r:id="rId14"/>
    <p:sldId id="705" r:id="rId15"/>
    <p:sldId id="264" r:id="rId16"/>
    <p:sldId id="640" r:id="rId17"/>
    <p:sldId id="680" r:id="rId18"/>
    <p:sldId id="696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F051FF-FDE3-40F6-8D6E-4B5623AB1AEB}" v="13" dt="2024-01-03T18:29:27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88" d="100"/>
          <a:sy n="88" d="100"/>
        </p:scale>
        <p:origin x="24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3BC618C2-57F9-46EC-BBE1-193CD0642BA7}"/>
    <pc:docChg chg="undo custSel modSld">
      <pc:chgData name="Sigurd Schelstraete" userId="cc1875bc-5b00-4f0e-92c1-b5b7dcde1a21" providerId="ADAL" clId="{3BC618C2-57F9-46EC-BBE1-193CD0642BA7}" dt="2024-01-02T22:14:47.336" v="342" actId="403"/>
      <pc:docMkLst>
        <pc:docMk/>
      </pc:docMkLst>
      <pc:sldChg chg="modSp mod">
        <pc:chgData name="Sigurd Schelstraete" userId="cc1875bc-5b00-4f0e-92c1-b5b7dcde1a21" providerId="ADAL" clId="{3BC618C2-57F9-46EC-BBE1-193CD0642BA7}" dt="2024-01-02T22:10:59.439" v="276" actId="20577"/>
        <pc:sldMkLst>
          <pc:docMk/>
          <pc:sldMk cId="2123289712" sldId="603"/>
        </pc:sldMkLst>
        <pc:spChg chg="mod">
          <ac:chgData name="Sigurd Schelstraete" userId="cc1875bc-5b00-4f0e-92c1-b5b7dcde1a21" providerId="ADAL" clId="{3BC618C2-57F9-46EC-BBE1-193CD0642BA7}" dt="2024-01-02T22:10:59.439" v="276" actId="20577"/>
          <ac:spMkLst>
            <pc:docMk/>
            <pc:sldMk cId="2123289712" sldId="603"/>
            <ac:spMk id="3" creationId="{ED0F3F4D-C6E4-EE18-51FE-27DD633BA05F}"/>
          </ac:spMkLst>
        </pc:spChg>
      </pc:sldChg>
      <pc:sldChg chg="modSp mod modCm">
        <pc:chgData name="Sigurd Schelstraete" userId="cc1875bc-5b00-4f0e-92c1-b5b7dcde1a21" providerId="ADAL" clId="{3BC618C2-57F9-46EC-BBE1-193CD0642BA7}" dt="2024-01-02T22:12:11.089" v="310" actId="13926"/>
        <pc:sldMkLst>
          <pc:docMk/>
          <pc:sldMk cId="2047329167" sldId="674"/>
        </pc:sldMkLst>
        <pc:spChg chg="mod">
          <ac:chgData name="Sigurd Schelstraete" userId="cc1875bc-5b00-4f0e-92c1-b5b7dcde1a21" providerId="ADAL" clId="{3BC618C2-57F9-46EC-BBE1-193CD0642BA7}" dt="2024-01-02T22:01:21.968" v="48" actId="13926"/>
          <ac:spMkLst>
            <pc:docMk/>
            <pc:sldMk cId="2047329167" sldId="674"/>
            <ac:spMk id="3" creationId="{ED0F3F4D-C6E4-EE18-51FE-27DD633BA05F}"/>
          </ac:spMkLst>
        </pc:spChg>
        <pc:spChg chg="mod">
          <ac:chgData name="Sigurd Schelstraete" userId="cc1875bc-5b00-4f0e-92c1-b5b7dcde1a21" providerId="ADAL" clId="{3BC618C2-57F9-46EC-BBE1-193CD0642BA7}" dt="2024-01-02T22:12:11.089" v="310" actId="13926"/>
          <ac:spMkLst>
            <pc:docMk/>
            <pc:sldMk cId="2047329167" sldId="674"/>
            <ac:spMk id="7" creationId="{FA26CABA-79CB-1E03-B08E-85BC9028FDF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igurd Schelstraete" userId="cc1875bc-5b00-4f0e-92c1-b5b7dcde1a21" providerId="ADAL" clId="{3BC618C2-57F9-46EC-BBE1-193CD0642BA7}" dt="2024-01-02T22:01:14.691" v="47" actId="20577"/>
              <pc2:cmMkLst xmlns:pc2="http://schemas.microsoft.com/office/powerpoint/2019/9/main/command">
                <pc:docMk/>
                <pc:sldMk cId="2047329167" sldId="674"/>
                <pc2:cmMk id="{1E6A70E0-8105-4565-BC74-6D51C9114A77}"/>
              </pc2:cmMkLst>
            </pc226:cmChg>
          </p:ext>
        </pc:extLst>
      </pc:sldChg>
      <pc:sldChg chg="modSp mod">
        <pc:chgData name="Sigurd Schelstraete" userId="cc1875bc-5b00-4f0e-92c1-b5b7dcde1a21" providerId="ADAL" clId="{3BC618C2-57F9-46EC-BBE1-193CD0642BA7}" dt="2024-01-02T22:01:58.621" v="54" actId="20577"/>
        <pc:sldMkLst>
          <pc:docMk/>
          <pc:sldMk cId="1000152897" sldId="675"/>
        </pc:sldMkLst>
        <pc:spChg chg="mod">
          <ac:chgData name="Sigurd Schelstraete" userId="cc1875bc-5b00-4f0e-92c1-b5b7dcde1a21" providerId="ADAL" clId="{3BC618C2-57F9-46EC-BBE1-193CD0642BA7}" dt="2024-01-02T22:01:58.621" v="54" actId="20577"/>
          <ac:spMkLst>
            <pc:docMk/>
            <pc:sldMk cId="1000152897" sldId="675"/>
            <ac:spMk id="3" creationId="{ED0F3F4D-C6E4-EE18-51FE-27DD633BA05F}"/>
          </ac:spMkLst>
        </pc:spChg>
      </pc:sldChg>
      <pc:sldChg chg="modSp mod">
        <pc:chgData name="Sigurd Schelstraete" userId="cc1875bc-5b00-4f0e-92c1-b5b7dcde1a21" providerId="ADAL" clId="{3BC618C2-57F9-46EC-BBE1-193CD0642BA7}" dt="2024-01-02T22:13:05.880" v="327" actId="20577"/>
        <pc:sldMkLst>
          <pc:docMk/>
          <pc:sldMk cId="3844413994" sldId="692"/>
        </pc:sldMkLst>
        <pc:spChg chg="mod">
          <ac:chgData name="Sigurd Schelstraete" userId="cc1875bc-5b00-4f0e-92c1-b5b7dcde1a21" providerId="ADAL" clId="{3BC618C2-57F9-46EC-BBE1-193CD0642BA7}" dt="2024-01-02T22:13:05.880" v="327" actId="20577"/>
          <ac:spMkLst>
            <pc:docMk/>
            <pc:sldMk cId="3844413994" sldId="692"/>
            <ac:spMk id="2" creationId="{0231CE20-CAED-9B79-ACDE-4726F5F42509}"/>
          </ac:spMkLst>
        </pc:spChg>
        <pc:spChg chg="mod">
          <ac:chgData name="Sigurd Schelstraete" userId="cc1875bc-5b00-4f0e-92c1-b5b7dcde1a21" providerId="ADAL" clId="{3BC618C2-57F9-46EC-BBE1-193CD0642BA7}" dt="2024-01-02T22:04:18.648" v="56" actId="14100"/>
          <ac:spMkLst>
            <pc:docMk/>
            <pc:sldMk cId="3844413994" sldId="692"/>
            <ac:spMk id="3" creationId="{415E6A0C-D70B-84B6-6EBF-41A618AB477E}"/>
          </ac:spMkLst>
        </pc:spChg>
      </pc:sldChg>
      <pc:sldChg chg="modSp mod modCm">
        <pc:chgData name="Sigurd Schelstraete" userId="cc1875bc-5b00-4f0e-92c1-b5b7dcde1a21" providerId="ADAL" clId="{3BC618C2-57F9-46EC-BBE1-193CD0642BA7}" dt="2024-01-02T22:14:07.956" v="336" actId="20577"/>
        <pc:sldMkLst>
          <pc:docMk/>
          <pc:sldMk cId="1440520190" sldId="696"/>
        </pc:sldMkLst>
        <pc:spChg chg="mod">
          <ac:chgData name="Sigurd Schelstraete" userId="cc1875bc-5b00-4f0e-92c1-b5b7dcde1a21" providerId="ADAL" clId="{3BC618C2-57F9-46EC-BBE1-193CD0642BA7}" dt="2024-01-02T22:13:41.573" v="328" actId="13926"/>
          <ac:spMkLst>
            <pc:docMk/>
            <pc:sldMk cId="1440520190" sldId="696"/>
            <ac:spMk id="2" creationId="{0231CE20-CAED-9B79-ACDE-4726F5F42509}"/>
          </ac:spMkLst>
        </pc:spChg>
        <pc:spChg chg="mod">
          <ac:chgData name="Sigurd Schelstraete" userId="cc1875bc-5b00-4f0e-92c1-b5b7dcde1a21" providerId="ADAL" clId="{3BC618C2-57F9-46EC-BBE1-193CD0642BA7}" dt="2024-01-02T22:14:07.956" v="336" actId="20577"/>
          <ac:spMkLst>
            <pc:docMk/>
            <pc:sldMk cId="1440520190" sldId="696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igurd Schelstraete" userId="cc1875bc-5b00-4f0e-92c1-b5b7dcde1a21" providerId="ADAL" clId="{3BC618C2-57F9-46EC-BBE1-193CD0642BA7}" dt="2024-01-02T22:14:07.956" v="336" actId="20577"/>
              <pc2:cmMkLst xmlns:pc2="http://schemas.microsoft.com/office/powerpoint/2019/9/main/command">
                <pc:docMk/>
                <pc:sldMk cId="1440520190" sldId="696"/>
                <pc2:cmMk id="{42237108-F869-4097-8C1C-5937E149EE49}"/>
              </pc2:cmMkLst>
            </pc226:cmChg>
          </p:ext>
        </pc:extLst>
      </pc:sldChg>
      <pc:sldChg chg="modSp mod">
        <pc:chgData name="Sigurd Schelstraete" userId="cc1875bc-5b00-4f0e-92c1-b5b7dcde1a21" providerId="ADAL" clId="{3BC618C2-57F9-46EC-BBE1-193CD0642BA7}" dt="2024-01-02T22:14:47.336" v="342" actId="403"/>
        <pc:sldMkLst>
          <pc:docMk/>
          <pc:sldMk cId="2512137338" sldId="705"/>
        </pc:sldMkLst>
        <pc:spChg chg="mod">
          <ac:chgData name="Sigurd Schelstraete" userId="cc1875bc-5b00-4f0e-92c1-b5b7dcde1a21" providerId="ADAL" clId="{3BC618C2-57F9-46EC-BBE1-193CD0642BA7}" dt="2024-01-02T22:14:47.336" v="342" actId="403"/>
          <ac:spMkLst>
            <pc:docMk/>
            <pc:sldMk cId="2512137338" sldId="705"/>
            <ac:spMk id="3" creationId="{6E3BF90B-220A-4F8E-4894-EFD5244D53A2}"/>
          </ac:spMkLst>
        </pc:spChg>
      </pc:sldChg>
      <pc:sldChg chg="modSp mod">
        <pc:chgData name="Sigurd Schelstraete" userId="cc1875bc-5b00-4f0e-92c1-b5b7dcde1a21" providerId="ADAL" clId="{3BC618C2-57F9-46EC-BBE1-193CD0642BA7}" dt="2024-01-02T22:14:28.690" v="341" actId="20577"/>
        <pc:sldMkLst>
          <pc:docMk/>
          <pc:sldMk cId="3314594486" sldId="708"/>
        </pc:sldMkLst>
        <pc:spChg chg="mod">
          <ac:chgData name="Sigurd Schelstraete" userId="cc1875bc-5b00-4f0e-92c1-b5b7dcde1a21" providerId="ADAL" clId="{3BC618C2-57F9-46EC-BBE1-193CD0642BA7}" dt="2024-01-02T22:14:28.690" v="341" actId="20577"/>
          <ac:spMkLst>
            <pc:docMk/>
            <pc:sldMk cId="3314594486" sldId="708"/>
            <ac:spMk id="11" creationId="{7C210131-AE9D-8E3B-9D0A-600E26B0C7E2}"/>
          </ac:spMkLst>
        </pc:spChg>
        <pc:spChg chg="mod">
          <ac:chgData name="Sigurd Schelstraete" userId="cc1875bc-5b00-4f0e-92c1-b5b7dcde1a21" providerId="ADAL" clId="{3BC618C2-57F9-46EC-BBE1-193CD0642BA7}" dt="2024-01-02T22:08:43.973" v="100" actId="1037"/>
          <ac:spMkLst>
            <pc:docMk/>
            <pc:sldMk cId="3314594486" sldId="708"/>
            <ac:spMk id="12" creationId="{94A6F7BA-BD0A-B731-639A-E3442FB4502A}"/>
          </ac:spMkLst>
        </pc:spChg>
      </pc:sldChg>
    </pc:docChg>
  </pc:docChgLst>
  <pc:docChgLst>
    <pc:chgData name="Sigurd Schelstraete" userId="cc1875bc-5b00-4f0e-92c1-b5b7dcde1a21" providerId="ADAL" clId="{17A38D4A-DD8C-40DD-8C6B-A6AEBDC1D8DD}"/>
    <pc:docChg chg="undo custSel modSld">
      <pc:chgData name="Sigurd Schelstraete" userId="cc1875bc-5b00-4f0e-92c1-b5b7dcde1a21" providerId="ADAL" clId="{17A38D4A-DD8C-40DD-8C6B-A6AEBDC1D8DD}" dt="2023-12-19T17:39:21.772" v="744"/>
      <pc:docMkLst>
        <pc:docMk/>
      </pc:docMkLst>
      <pc:sldChg chg="modSp mod">
        <pc:chgData name="Sigurd Schelstraete" userId="cc1875bc-5b00-4f0e-92c1-b5b7dcde1a21" providerId="ADAL" clId="{17A38D4A-DD8C-40DD-8C6B-A6AEBDC1D8DD}" dt="2023-12-19T17:03:30.753" v="0" actId="13926"/>
        <pc:sldMkLst>
          <pc:docMk/>
          <pc:sldMk cId="0" sldId="264"/>
        </pc:sldMkLst>
        <pc:spChg chg="mod">
          <ac:chgData name="Sigurd Schelstraete" userId="cc1875bc-5b00-4f0e-92c1-b5b7dcde1a21" providerId="ADAL" clId="{17A38D4A-DD8C-40DD-8C6B-A6AEBDC1D8DD}" dt="2023-12-19T17:03:30.753" v="0" actId="13926"/>
          <ac:spMkLst>
            <pc:docMk/>
            <pc:sldMk cId="0" sldId="264"/>
            <ac:spMk id="2" creationId="{00000000-0000-0000-0000-000000000000}"/>
          </ac:spMkLst>
        </pc:spChg>
      </pc:sldChg>
      <pc:sldChg chg="modSp mod addCm">
        <pc:chgData name="Sigurd Schelstraete" userId="cc1875bc-5b00-4f0e-92c1-b5b7dcde1a21" providerId="ADAL" clId="{17A38D4A-DD8C-40DD-8C6B-A6AEBDC1D8DD}" dt="2023-12-19T17:09:25.435" v="88"/>
        <pc:sldMkLst>
          <pc:docMk/>
          <pc:sldMk cId="2047329167" sldId="674"/>
        </pc:sldMkLst>
        <pc:spChg chg="mod">
          <ac:chgData name="Sigurd Schelstraete" userId="cc1875bc-5b00-4f0e-92c1-b5b7dcde1a21" providerId="ADAL" clId="{17A38D4A-DD8C-40DD-8C6B-A6AEBDC1D8DD}" dt="2023-12-19T17:07:00.559" v="79" actId="20577"/>
          <ac:spMkLst>
            <pc:docMk/>
            <pc:sldMk cId="2047329167" sldId="674"/>
            <ac:spMk id="3" creationId="{ED0F3F4D-C6E4-EE18-51FE-27DD633BA05F}"/>
          </ac:spMkLst>
        </pc:spChg>
        <pc:spChg chg="mod">
          <ac:chgData name="Sigurd Schelstraete" userId="cc1875bc-5b00-4f0e-92c1-b5b7dcde1a21" providerId="ADAL" clId="{17A38D4A-DD8C-40DD-8C6B-A6AEBDC1D8DD}" dt="2023-12-19T17:07:30.664" v="87" actId="115"/>
          <ac:spMkLst>
            <pc:docMk/>
            <pc:sldMk cId="2047329167" sldId="674"/>
            <ac:spMk id="7" creationId="{FA26CABA-79CB-1E03-B08E-85BC9028FDF4}"/>
          </ac:spMkLst>
        </pc:spChg>
        <pc:picChg chg="mod">
          <ac:chgData name="Sigurd Schelstraete" userId="cc1875bc-5b00-4f0e-92c1-b5b7dcde1a21" providerId="ADAL" clId="{17A38D4A-DD8C-40DD-8C6B-A6AEBDC1D8DD}" dt="2023-12-19T17:06:52.445" v="77" actId="1076"/>
          <ac:picMkLst>
            <pc:docMk/>
            <pc:sldMk cId="2047329167" sldId="674"/>
            <ac:picMk id="8" creationId="{4C265908-1904-ABA0-965C-9B0D1FA78BE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09:25.435" v="88"/>
              <pc2:cmMkLst xmlns:pc2="http://schemas.microsoft.com/office/powerpoint/2019/9/main/command">
                <pc:docMk/>
                <pc:sldMk cId="2047329167" sldId="674"/>
                <pc2:cmMk id="{1E6A70E0-8105-4565-BC74-6D51C9114A77}"/>
              </pc2:cmMkLst>
            </pc226:cmChg>
          </p:ext>
        </pc:extLst>
      </pc:sldChg>
      <pc:sldChg chg="modSp mod">
        <pc:chgData name="Sigurd Schelstraete" userId="cc1875bc-5b00-4f0e-92c1-b5b7dcde1a21" providerId="ADAL" clId="{17A38D4A-DD8C-40DD-8C6B-A6AEBDC1D8DD}" dt="2023-12-19T17:10:22.902" v="107" actId="20577"/>
        <pc:sldMkLst>
          <pc:docMk/>
          <pc:sldMk cId="1000152897" sldId="675"/>
        </pc:sldMkLst>
        <pc:spChg chg="mod">
          <ac:chgData name="Sigurd Schelstraete" userId="cc1875bc-5b00-4f0e-92c1-b5b7dcde1a21" providerId="ADAL" clId="{17A38D4A-DD8C-40DD-8C6B-A6AEBDC1D8DD}" dt="2023-12-19T17:10:22.902" v="107" actId="20577"/>
          <ac:spMkLst>
            <pc:docMk/>
            <pc:sldMk cId="1000152897" sldId="675"/>
            <ac:spMk id="3" creationId="{ED0F3F4D-C6E4-EE18-51FE-27DD633BA05F}"/>
          </ac:spMkLst>
        </pc:spChg>
      </pc:sldChg>
      <pc:sldChg chg="modSp mod">
        <pc:chgData name="Sigurd Schelstraete" userId="cc1875bc-5b00-4f0e-92c1-b5b7dcde1a21" providerId="ADAL" clId="{17A38D4A-DD8C-40DD-8C6B-A6AEBDC1D8DD}" dt="2023-12-19T17:30:02.011" v="390" actId="115"/>
        <pc:sldMkLst>
          <pc:docMk/>
          <pc:sldMk cId="1547296259" sldId="678"/>
        </pc:sldMkLst>
        <pc:spChg chg="mod">
          <ac:chgData name="Sigurd Schelstraete" userId="cc1875bc-5b00-4f0e-92c1-b5b7dcde1a21" providerId="ADAL" clId="{17A38D4A-DD8C-40DD-8C6B-A6AEBDC1D8DD}" dt="2023-12-19T17:30:02.011" v="390" actId="115"/>
          <ac:spMkLst>
            <pc:docMk/>
            <pc:sldMk cId="1547296259" sldId="678"/>
            <ac:spMk id="3" creationId="{415E6A0C-D70B-84B6-6EBF-41A618AB477E}"/>
          </ac:spMkLst>
        </pc:spChg>
      </pc:sldChg>
      <pc:sldChg chg="addCm">
        <pc:chgData name="Sigurd Schelstraete" userId="cc1875bc-5b00-4f0e-92c1-b5b7dcde1a21" providerId="ADAL" clId="{17A38D4A-DD8C-40DD-8C6B-A6AEBDC1D8DD}" dt="2023-12-19T17:22:35.512" v="356"/>
        <pc:sldMkLst>
          <pc:docMk/>
          <pc:sldMk cId="2126699131" sldId="6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22:35.512" v="356"/>
              <pc2:cmMkLst xmlns:pc2="http://schemas.microsoft.com/office/powerpoint/2019/9/main/command">
                <pc:docMk/>
                <pc:sldMk cId="2126699131" sldId="679"/>
                <pc2:cmMk id="{7AB44AA2-7233-4B20-AC4F-A3336C896401}"/>
              </pc2:cmMkLst>
            </pc226:cmChg>
          </p:ext>
        </pc:extLst>
      </pc:sldChg>
      <pc:sldChg chg="addCm">
        <pc:chgData name="Sigurd Schelstraete" userId="cc1875bc-5b00-4f0e-92c1-b5b7dcde1a21" providerId="ADAL" clId="{17A38D4A-DD8C-40DD-8C6B-A6AEBDC1D8DD}" dt="2023-12-19T17:39:21.772" v="744"/>
        <pc:sldMkLst>
          <pc:docMk/>
          <pc:sldMk cId="1663268428" sldId="6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39:21.772" v="744"/>
              <pc2:cmMkLst xmlns:pc2="http://schemas.microsoft.com/office/powerpoint/2019/9/main/command">
                <pc:docMk/>
                <pc:sldMk cId="1663268428" sldId="680"/>
                <pc2:cmMk id="{97BFA5C2-B334-418B-B24E-C9AF4B1D81E7}"/>
              </pc2:cmMkLst>
            </pc226:cmChg>
          </p:ext>
        </pc:extLst>
      </pc:sldChg>
      <pc:sldChg chg="addCm">
        <pc:chgData name="Sigurd Schelstraete" userId="cc1875bc-5b00-4f0e-92c1-b5b7dcde1a21" providerId="ADAL" clId="{17A38D4A-DD8C-40DD-8C6B-A6AEBDC1D8DD}" dt="2023-12-19T17:26:21.303" v="358"/>
        <pc:sldMkLst>
          <pc:docMk/>
          <pc:sldMk cId="3786535902" sldId="6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24:03.424" v="357"/>
              <pc2:cmMkLst xmlns:pc2="http://schemas.microsoft.com/office/powerpoint/2019/9/main/command">
                <pc:docMk/>
                <pc:sldMk cId="3786535902" sldId="682"/>
                <pc2:cmMk id="{C3170A48-E9F0-4D6C-BF37-16424E3945C8}"/>
              </pc2:cmMkLst>
            </pc226:cmChg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26:21.303" v="358"/>
              <pc2:cmMkLst xmlns:pc2="http://schemas.microsoft.com/office/powerpoint/2019/9/main/command">
                <pc:docMk/>
                <pc:sldMk cId="3786535902" sldId="682"/>
                <pc2:cmMk id="{B34181F3-16E3-40CD-83F1-6FDC908AC994}"/>
              </pc2:cmMkLst>
            </pc226:cmChg>
          </p:ext>
        </pc:extLst>
      </pc:sldChg>
      <pc:sldChg chg="modSp mod addCm">
        <pc:chgData name="Sigurd Schelstraete" userId="cc1875bc-5b00-4f0e-92c1-b5b7dcde1a21" providerId="ADAL" clId="{17A38D4A-DD8C-40DD-8C6B-A6AEBDC1D8DD}" dt="2023-12-19T17:21:28.488" v="355"/>
        <pc:sldMkLst>
          <pc:docMk/>
          <pc:sldMk cId="3844413994" sldId="692"/>
        </pc:sldMkLst>
        <pc:spChg chg="mod">
          <ac:chgData name="Sigurd Schelstraete" userId="cc1875bc-5b00-4f0e-92c1-b5b7dcde1a21" providerId="ADAL" clId="{17A38D4A-DD8C-40DD-8C6B-A6AEBDC1D8DD}" dt="2023-12-19T17:18:24.553" v="333" actId="20577"/>
          <ac:spMkLst>
            <pc:docMk/>
            <pc:sldMk cId="3844413994" sldId="692"/>
            <ac:spMk id="2" creationId="{0231CE20-CAED-9B79-ACDE-4726F5F42509}"/>
          </ac:spMkLst>
        </pc:spChg>
        <pc:spChg chg="mod">
          <ac:chgData name="Sigurd Schelstraete" userId="cc1875bc-5b00-4f0e-92c1-b5b7dcde1a21" providerId="ADAL" clId="{17A38D4A-DD8C-40DD-8C6B-A6AEBDC1D8DD}" dt="2023-12-19T17:20:11.404" v="354" actId="115"/>
          <ac:spMkLst>
            <pc:docMk/>
            <pc:sldMk cId="3844413994" sldId="692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19:27.862" v="334"/>
              <pc2:cmMkLst xmlns:pc2="http://schemas.microsoft.com/office/powerpoint/2019/9/main/command">
                <pc:docMk/>
                <pc:sldMk cId="3844413994" sldId="692"/>
                <pc2:cmMk id="{D525F02D-A26F-4366-83FB-2055B3498E14}"/>
              </pc2:cmMkLst>
            </pc226:cmChg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21:28.488" v="355"/>
              <pc2:cmMkLst xmlns:pc2="http://schemas.microsoft.com/office/powerpoint/2019/9/main/command">
                <pc:docMk/>
                <pc:sldMk cId="3844413994" sldId="692"/>
                <pc2:cmMk id="{4D9931DD-DF89-4A32-96AB-BBC1236EDEC5}"/>
              </pc2:cmMkLst>
            </pc226:cmChg>
          </p:ext>
        </pc:extLst>
      </pc:sldChg>
      <pc:sldChg chg="modSp mod addCm">
        <pc:chgData name="Sigurd Schelstraete" userId="cc1875bc-5b00-4f0e-92c1-b5b7dcde1a21" providerId="ADAL" clId="{17A38D4A-DD8C-40DD-8C6B-A6AEBDC1D8DD}" dt="2023-12-19T17:32:44.348" v="403"/>
        <pc:sldMkLst>
          <pc:docMk/>
          <pc:sldMk cId="1440520190" sldId="696"/>
        </pc:sldMkLst>
        <pc:spChg chg="mod">
          <ac:chgData name="Sigurd Schelstraete" userId="cc1875bc-5b00-4f0e-92c1-b5b7dcde1a21" providerId="ADAL" clId="{17A38D4A-DD8C-40DD-8C6B-A6AEBDC1D8DD}" dt="2023-12-19T17:31:33.773" v="402" actId="20577"/>
          <ac:spMkLst>
            <pc:docMk/>
            <pc:sldMk cId="1440520190" sldId="696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17A38D4A-DD8C-40DD-8C6B-A6AEBDC1D8DD}" dt="2023-12-19T17:32:44.348" v="403"/>
              <pc2:cmMkLst xmlns:pc2="http://schemas.microsoft.com/office/powerpoint/2019/9/main/command">
                <pc:docMk/>
                <pc:sldMk cId="1440520190" sldId="696"/>
                <pc2:cmMk id="{42237108-F869-4097-8C1C-5937E149EE49}"/>
              </pc2:cmMkLst>
            </pc226:cmChg>
          </p:ext>
        </pc:extLst>
      </pc:sldChg>
      <pc:sldChg chg="modSp mod">
        <pc:chgData name="Sigurd Schelstraete" userId="cc1875bc-5b00-4f0e-92c1-b5b7dcde1a21" providerId="ADAL" clId="{17A38D4A-DD8C-40DD-8C6B-A6AEBDC1D8DD}" dt="2023-12-19T17:17:46.225" v="319" actId="20577"/>
        <pc:sldMkLst>
          <pc:docMk/>
          <pc:sldMk cId="3533662875" sldId="702"/>
        </pc:sldMkLst>
        <pc:spChg chg="mod">
          <ac:chgData name="Sigurd Schelstraete" userId="cc1875bc-5b00-4f0e-92c1-b5b7dcde1a21" providerId="ADAL" clId="{17A38D4A-DD8C-40DD-8C6B-A6AEBDC1D8DD}" dt="2023-12-19T17:17:46.225" v="319" actId="20577"/>
          <ac:spMkLst>
            <pc:docMk/>
            <pc:sldMk cId="3533662875" sldId="702"/>
            <ac:spMk id="3" creationId="{FCECDA20-333D-C2D4-0EC9-23A6B40B5A56}"/>
          </ac:spMkLst>
        </pc:spChg>
      </pc:sldChg>
      <pc:sldChg chg="modSp mod">
        <pc:chgData name="Sigurd Schelstraete" userId="cc1875bc-5b00-4f0e-92c1-b5b7dcde1a21" providerId="ADAL" clId="{17A38D4A-DD8C-40DD-8C6B-A6AEBDC1D8DD}" dt="2023-12-19T17:38:05.053" v="743" actId="400"/>
        <pc:sldMkLst>
          <pc:docMk/>
          <pc:sldMk cId="2512137338" sldId="705"/>
        </pc:sldMkLst>
        <pc:spChg chg="mod">
          <ac:chgData name="Sigurd Schelstraete" userId="cc1875bc-5b00-4f0e-92c1-b5b7dcde1a21" providerId="ADAL" clId="{17A38D4A-DD8C-40DD-8C6B-A6AEBDC1D8DD}" dt="2023-12-19T17:38:05.053" v="743" actId="400"/>
          <ac:spMkLst>
            <pc:docMk/>
            <pc:sldMk cId="2512137338" sldId="705"/>
            <ac:spMk id="3" creationId="{6E3BF90B-220A-4F8E-4894-EFD5244D53A2}"/>
          </ac:spMkLst>
        </pc:spChg>
      </pc:sldChg>
    </pc:docChg>
  </pc:docChgLst>
  <pc:docChgLst>
    <pc:chgData name="Rainer Strobel" userId="2f077573-362c-4efe-a658-171d725f9cf0" providerId="ADAL" clId="{EDF051FF-FDE3-40F6-8D6E-4B5623AB1AEB}"/>
    <pc:docChg chg="undo custSel addSld delSld modSld modMainMaster">
      <pc:chgData name="Rainer Strobel" userId="2f077573-362c-4efe-a658-171d725f9cf0" providerId="ADAL" clId="{EDF051FF-FDE3-40F6-8D6E-4B5623AB1AEB}" dt="2024-01-03T18:29:34.093" v="213" actId="1076"/>
      <pc:docMkLst>
        <pc:docMk/>
      </pc:docMkLst>
      <pc:sldChg chg="addSp delSp modSp mod">
        <pc:chgData name="Rainer Strobel" userId="2f077573-362c-4efe-a658-171d725f9cf0" providerId="ADAL" clId="{EDF051FF-FDE3-40F6-8D6E-4B5623AB1AEB}" dt="2024-01-03T18:29:34.093" v="213" actId="1076"/>
        <pc:sldMkLst>
          <pc:docMk/>
          <pc:sldMk cId="0" sldId="256"/>
        </pc:sldMkLst>
        <pc:spChg chg="mod">
          <ac:chgData name="Rainer Strobel" userId="2f077573-362c-4efe-a658-171d725f9cf0" providerId="ADAL" clId="{EDF051FF-FDE3-40F6-8D6E-4B5623AB1AEB}" dt="2024-01-03T18:27:37.459" v="202" actId="20577"/>
          <ac:spMkLst>
            <pc:docMk/>
            <pc:sldMk cId="0" sldId="256"/>
            <ac:spMk id="3074" creationId="{00000000-0000-0000-0000-000000000000}"/>
          </ac:spMkLst>
        </pc:spChg>
        <pc:spChg chg="del">
          <ac:chgData name="Rainer Strobel" userId="2f077573-362c-4efe-a658-171d725f9cf0" providerId="ADAL" clId="{EDF051FF-FDE3-40F6-8D6E-4B5623AB1AEB}" dt="2024-01-03T18:28:53.090" v="207" actId="478"/>
          <ac:spMkLst>
            <pc:docMk/>
            <pc:sldMk cId="0" sldId="256"/>
            <ac:spMk id="3076" creationId="{00000000-0000-0000-0000-000000000000}"/>
          </ac:spMkLst>
        </pc:spChg>
        <pc:graphicFrameChg chg="add mod">
          <ac:chgData name="Rainer Strobel" userId="2f077573-362c-4efe-a658-171d725f9cf0" providerId="ADAL" clId="{EDF051FF-FDE3-40F6-8D6E-4B5623AB1AEB}" dt="2024-01-03T18:29:34.093" v="213" actId="1076"/>
          <ac:graphicFrameMkLst>
            <pc:docMk/>
            <pc:sldMk cId="0" sldId="256"/>
            <ac:graphicFrameMk id="2" creationId="{89B9F226-7811-2D69-73DE-E52717CA139E}"/>
          </ac:graphicFrameMkLst>
        </pc:graphicFrameChg>
        <pc:graphicFrameChg chg="del mod">
          <ac:chgData name="Rainer Strobel" userId="2f077573-362c-4efe-a658-171d725f9cf0" providerId="ADAL" clId="{EDF051FF-FDE3-40F6-8D6E-4B5623AB1AEB}" dt="2024-01-03T18:28:43.259" v="205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Rainer Strobel" userId="2f077573-362c-4efe-a658-171d725f9cf0" providerId="ADAL" clId="{EDF051FF-FDE3-40F6-8D6E-4B5623AB1AEB}" dt="2024-01-03T17:11:47.344" v="77" actId="20577"/>
        <pc:sldMkLst>
          <pc:docMk/>
          <pc:sldMk cId="0" sldId="264"/>
        </pc:sldMkLst>
        <pc:spChg chg="mod">
          <ac:chgData name="Rainer Strobel" userId="2f077573-362c-4efe-a658-171d725f9cf0" providerId="ADAL" clId="{EDF051FF-FDE3-40F6-8D6E-4B5623AB1AEB}" dt="2024-01-03T17:11:47.344" v="77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Rainer Strobel" userId="2f077573-362c-4efe-a658-171d725f9cf0" providerId="ADAL" clId="{EDF051FF-FDE3-40F6-8D6E-4B5623AB1AEB}" dt="2024-01-03T17:12:33.818" v="84" actId="13926"/>
        <pc:sldMkLst>
          <pc:docMk/>
          <pc:sldMk cId="2123289712" sldId="603"/>
        </pc:sldMkLst>
        <pc:spChg chg="mod">
          <ac:chgData name="Rainer Strobel" userId="2f077573-362c-4efe-a658-171d725f9cf0" providerId="ADAL" clId="{EDF051FF-FDE3-40F6-8D6E-4B5623AB1AEB}" dt="2024-01-03T17:12:33.818" v="84" actId="13926"/>
          <ac:spMkLst>
            <pc:docMk/>
            <pc:sldMk cId="2123289712" sldId="603"/>
            <ac:spMk id="3" creationId="{ED0F3F4D-C6E4-EE18-51FE-27DD633BA05F}"/>
          </ac:spMkLst>
        </pc:spChg>
      </pc:sldChg>
      <pc:sldChg chg="add">
        <pc:chgData name="Rainer Strobel" userId="2f077573-362c-4efe-a658-171d725f9cf0" providerId="ADAL" clId="{EDF051FF-FDE3-40F6-8D6E-4B5623AB1AEB}" dt="2024-01-03T17:24:10.363" v="174"/>
        <pc:sldMkLst>
          <pc:docMk/>
          <pc:sldMk cId="279367275" sldId="640"/>
        </pc:sldMkLst>
      </pc:sldChg>
      <pc:sldChg chg="modSp mod delCm">
        <pc:chgData name="Rainer Strobel" userId="2f077573-362c-4efe-a658-171d725f9cf0" providerId="ADAL" clId="{EDF051FF-FDE3-40F6-8D6E-4B5623AB1AEB}" dt="2024-01-03T17:24:33.346" v="175" actId="14100"/>
        <pc:sldMkLst>
          <pc:docMk/>
          <pc:sldMk cId="2047329167" sldId="674"/>
        </pc:sldMkLst>
        <pc:spChg chg="mod">
          <ac:chgData name="Rainer Strobel" userId="2f077573-362c-4efe-a658-171d725f9cf0" providerId="ADAL" clId="{EDF051FF-FDE3-40F6-8D6E-4B5623AB1AEB}" dt="2024-01-03T17:13:15.832" v="85" actId="13926"/>
          <ac:spMkLst>
            <pc:docMk/>
            <pc:sldMk cId="2047329167" sldId="674"/>
            <ac:spMk id="3" creationId="{ED0F3F4D-C6E4-EE18-51FE-27DD633BA05F}"/>
          </ac:spMkLst>
        </pc:spChg>
        <pc:spChg chg="mod">
          <ac:chgData name="Rainer Strobel" userId="2f077573-362c-4efe-a658-171d725f9cf0" providerId="ADAL" clId="{EDF051FF-FDE3-40F6-8D6E-4B5623AB1AEB}" dt="2024-01-03T17:13:24.531" v="87" actId="13926"/>
          <ac:spMkLst>
            <pc:docMk/>
            <pc:sldMk cId="2047329167" sldId="674"/>
            <ac:spMk id="7" creationId="{FA26CABA-79CB-1E03-B08E-85BC9028FDF4}"/>
          </ac:spMkLst>
        </pc:spChg>
        <pc:picChg chg="mod">
          <ac:chgData name="Rainer Strobel" userId="2f077573-362c-4efe-a658-171d725f9cf0" providerId="ADAL" clId="{EDF051FF-FDE3-40F6-8D6E-4B5623AB1AEB}" dt="2024-01-03T17:24:33.346" v="175" actId="14100"/>
          <ac:picMkLst>
            <pc:docMk/>
            <pc:sldMk cId="2047329167" sldId="674"/>
            <ac:picMk id="10" creationId="{8C254BBF-AF8C-0731-929E-1C52563BF25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3:19.336" v="86"/>
              <pc2:cmMkLst xmlns:pc2="http://schemas.microsoft.com/office/powerpoint/2019/9/main/command">
                <pc:docMk/>
                <pc:sldMk cId="2047329167" sldId="674"/>
                <pc2:cmMk id="{1E6A70E0-8105-4565-BC74-6D51C9114A77}"/>
              </pc2:cmMkLst>
            </pc226:cmChg>
          </p:ext>
        </pc:extLst>
      </pc:sldChg>
      <pc:sldChg chg="modSp mod">
        <pc:chgData name="Rainer Strobel" userId="2f077573-362c-4efe-a658-171d725f9cf0" providerId="ADAL" clId="{EDF051FF-FDE3-40F6-8D6E-4B5623AB1AEB}" dt="2024-01-03T17:16:11.596" v="144" actId="14100"/>
        <pc:sldMkLst>
          <pc:docMk/>
          <pc:sldMk cId="1000152897" sldId="675"/>
        </pc:sldMkLst>
        <pc:spChg chg="mod">
          <ac:chgData name="Rainer Strobel" userId="2f077573-362c-4efe-a658-171d725f9cf0" providerId="ADAL" clId="{EDF051FF-FDE3-40F6-8D6E-4B5623AB1AEB}" dt="2024-01-03T17:16:05.628" v="143" actId="20577"/>
          <ac:spMkLst>
            <pc:docMk/>
            <pc:sldMk cId="1000152897" sldId="675"/>
            <ac:spMk id="3" creationId="{ED0F3F4D-C6E4-EE18-51FE-27DD633BA05F}"/>
          </ac:spMkLst>
        </pc:spChg>
        <pc:picChg chg="mod">
          <ac:chgData name="Rainer Strobel" userId="2f077573-362c-4efe-a658-171d725f9cf0" providerId="ADAL" clId="{EDF051FF-FDE3-40F6-8D6E-4B5623AB1AEB}" dt="2024-01-03T17:16:11.596" v="144" actId="14100"/>
          <ac:picMkLst>
            <pc:docMk/>
            <pc:sldMk cId="1000152897" sldId="675"/>
            <ac:picMk id="10" creationId="{8B5452D2-65BE-D08F-137B-6F656779F33C}"/>
          </ac:picMkLst>
        </pc:picChg>
      </pc:sldChg>
      <pc:sldChg chg="addSp modSp mod">
        <pc:chgData name="Rainer Strobel" userId="2f077573-362c-4efe-a658-171d725f9cf0" providerId="ADAL" clId="{EDF051FF-FDE3-40F6-8D6E-4B5623AB1AEB}" dt="2024-01-03T17:21:23.343" v="166" actId="1076"/>
        <pc:sldMkLst>
          <pc:docMk/>
          <pc:sldMk cId="1547296259" sldId="678"/>
        </pc:sldMkLst>
        <pc:spChg chg="mod">
          <ac:chgData name="Rainer Strobel" userId="2f077573-362c-4efe-a658-171d725f9cf0" providerId="ADAL" clId="{EDF051FF-FDE3-40F6-8D6E-4B5623AB1AEB}" dt="2024-01-03T17:21:10.717" v="161" actId="164"/>
          <ac:spMkLst>
            <pc:docMk/>
            <pc:sldMk cId="1547296259" sldId="678"/>
            <ac:spMk id="29" creationId="{9FCE2854-EBEC-DF11-00FC-8CB35A41120B}"/>
          </ac:spMkLst>
        </pc:spChg>
        <pc:spChg chg="mod">
          <ac:chgData name="Rainer Strobel" userId="2f077573-362c-4efe-a658-171d725f9cf0" providerId="ADAL" clId="{EDF051FF-FDE3-40F6-8D6E-4B5623AB1AEB}" dt="2024-01-03T17:21:10.717" v="161" actId="164"/>
          <ac:spMkLst>
            <pc:docMk/>
            <pc:sldMk cId="1547296259" sldId="678"/>
            <ac:spMk id="32" creationId="{0F912831-BBDC-84A7-51B2-2CCAD6BA2EA0}"/>
          </ac:spMkLst>
        </pc:spChg>
        <pc:spChg chg="mod">
          <ac:chgData name="Rainer Strobel" userId="2f077573-362c-4efe-a658-171d725f9cf0" providerId="ADAL" clId="{EDF051FF-FDE3-40F6-8D6E-4B5623AB1AEB}" dt="2024-01-03T17:21:10.717" v="161" actId="164"/>
          <ac:spMkLst>
            <pc:docMk/>
            <pc:sldMk cId="1547296259" sldId="678"/>
            <ac:spMk id="36" creationId="{E84ADAFB-56CA-3B22-FEC6-1A24C230318E}"/>
          </ac:spMkLst>
        </pc:spChg>
        <pc:grpChg chg="add mod">
          <ac:chgData name="Rainer Strobel" userId="2f077573-362c-4efe-a658-171d725f9cf0" providerId="ADAL" clId="{EDF051FF-FDE3-40F6-8D6E-4B5623AB1AEB}" dt="2024-01-03T17:21:13.417" v="162" actId="14100"/>
          <ac:grpSpMkLst>
            <pc:docMk/>
            <pc:sldMk cId="1547296259" sldId="678"/>
            <ac:grpSpMk id="7" creationId="{2E6E4706-994E-5D63-6DD1-D1E749D618C7}"/>
          </ac:grpSpMkLst>
        </pc:grpChg>
        <pc:grpChg chg="mod">
          <ac:chgData name="Rainer Strobel" userId="2f077573-362c-4efe-a658-171d725f9cf0" providerId="ADAL" clId="{EDF051FF-FDE3-40F6-8D6E-4B5623AB1AEB}" dt="2024-01-03T17:21:23.343" v="166" actId="1076"/>
          <ac:grpSpMkLst>
            <pc:docMk/>
            <pc:sldMk cId="1547296259" sldId="678"/>
            <ac:grpSpMk id="53" creationId="{73618AD8-0082-4C7F-A757-F32C049E0F24}"/>
          </ac:grpSpMkLst>
        </pc:grpChg>
        <pc:picChg chg="mod">
          <ac:chgData name="Rainer Strobel" userId="2f077573-362c-4efe-a658-171d725f9cf0" providerId="ADAL" clId="{EDF051FF-FDE3-40F6-8D6E-4B5623AB1AEB}" dt="2024-01-03T17:21:10.717" v="161" actId="164"/>
          <ac:picMkLst>
            <pc:docMk/>
            <pc:sldMk cId="1547296259" sldId="678"/>
            <ac:picMk id="25" creationId="{4C46884E-D245-B2D8-652D-77BC0FA8651D}"/>
          </ac:picMkLst>
        </pc:picChg>
        <pc:cxnChg chg="mod">
          <ac:chgData name="Rainer Strobel" userId="2f077573-362c-4efe-a658-171d725f9cf0" providerId="ADAL" clId="{EDF051FF-FDE3-40F6-8D6E-4B5623AB1AEB}" dt="2024-01-03T17:21:10.717" v="161" actId="164"/>
          <ac:cxnSpMkLst>
            <pc:docMk/>
            <pc:sldMk cId="1547296259" sldId="678"/>
            <ac:cxnSpMk id="27" creationId="{B05CFD05-1B31-288C-B31A-D56EC3C3CAB5}"/>
          </ac:cxnSpMkLst>
        </pc:cxnChg>
        <pc:cxnChg chg="mod">
          <ac:chgData name="Rainer Strobel" userId="2f077573-362c-4efe-a658-171d725f9cf0" providerId="ADAL" clId="{EDF051FF-FDE3-40F6-8D6E-4B5623AB1AEB}" dt="2024-01-03T17:21:10.717" v="161" actId="164"/>
          <ac:cxnSpMkLst>
            <pc:docMk/>
            <pc:sldMk cId="1547296259" sldId="678"/>
            <ac:cxnSpMk id="30" creationId="{AC76B511-48B4-CDEB-69AD-CC1FB966D793}"/>
          </ac:cxnSpMkLst>
        </pc:cxnChg>
        <pc:cxnChg chg="mod">
          <ac:chgData name="Rainer Strobel" userId="2f077573-362c-4efe-a658-171d725f9cf0" providerId="ADAL" clId="{EDF051FF-FDE3-40F6-8D6E-4B5623AB1AEB}" dt="2024-01-03T17:21:10.717" v="161" actId="164"/>
          <ac:cxnSpMkLst>
            <pc:docMk/>
            <pc:sldMk cId="1547296259" sldId="678"/>
            <ac:cxnSpMk id="33" creationId="{64F766E2-8B49-4E4A-3F33-D4532DABAA2B}"/>
          </ac:cxnSpMkLst>
        </pc:cxnChg>
      </pc:sldChg>
      <pc:sldChg chg="addSp delSp modSp mod modClrScheme delCm chgLayout">
        <pc:chgData name="Rainer Strobel" userId="2f077573-362c-4efe-a658-171d725f9cf0" providerId="ADAL" clId="{EDF051FF-FDE3-40F6-8D6E-4B5623AB1AEB}" dt="2024-01-03T17:17:51.212" v="154"/>
        <pc:sldMkLst>
          <pc:docMk/>
          <pc:sldMk cId="2126699131" sldId="679"/>
        </pc:sldMkLst>
        <pc:spChg chg="mod ord">
          <ac:chgData name="Rainer Strobel" userId="2f077573-362c-4efe-a658-171d725f9cf0" providerId="ADAL" clId="{EDF051FF-FDE3-40F6-8D6E-4B5623AB1AEB}" dt="2024-01-03T17:17:05.439" v="148" actId="700"/>
          <ac:spMkLst>
            <pc:docMk/>
            <pc:sldMk cId="2126699131" sldId="679"/>
            <ac:spMk id="2" creationId="{0231CE20-CAED-9B79-ACDE-4726F5F42509}"/>
          </ac:spMkLst>
        </pc:spChg>
        <pc:spChg chg="mod ord">
          <ac:chgData name="Rainer Strobel" userId="2f077573-362c-4efe-a658-171d725f9cf0" providerId="ADAL" clId="{EDF051FF-FDE3-40F6-8D6E-4B5623AB1AEB}" dt="2024-01-03T17:17:23.276" v="152" actId="20577"/>
          <ac:spMkLst>
            <pc:docMk/>
            <pc:sldMk cId="2126699131" sldId="679"/>
            <ac:spMk id="3" creationId="{415E6A0C-D70B-84B6-6EBF-41A618AB477E}"/>
          </ac:spMkLst>
        </pc:spChg>
        <pc:spChg chg="mod ord">
          <ac:chgData name="Rainer Strobel" userId="2f077573-362c-4efe-a658-171d725f9cf0" providerId="ADAL" clId="{EDF051FF-FDE3-40F6-8D6E-4B5623AB1AEB}" dt="2024-01-03T17:17:05.439" v="148" actId="700"/>
          <ac:spMkLst>
            <pc:docMk/>
            <pc:sldMk cId="2126699131" sldId="679"/>
            <ac:spMk id="4" creationId="{1FCFD955-BACC-A172-F445-54398B3AE530}"/>
          </ac:spMkLst>
        </pc:spChg>
        <pc:spChg chg="mod ord">
          <ac:chgData name="Rainer Strobel" userId="2f077573-362c-4efe-a658-171d725f9cf0" providerId="ADAL" clId="{EDF051FF-FDE3-40F6-8D6E-4B5623AB1AEB}" dt="2024-01-03T17:17:05.439" v="148" actId="700"/>
          <ac:spMkLst>
            <pc:docMk/>
            <pc:sldMk cId="2126699131" sldId="679"/>
            <ac:spMk id="5" creationId="{FBA54241-381B-9AE4-402B-FA46A79FF393}"/>
          </ac:spMkLst>
        </pc:spChg>
        <pc:spChg chg="mod ord">
          <ac:chgData name="Rainer Strobel" userId="2f077573-362c-4efe-a658-171d725f9cf0" providerId="ADAL" clId="{EDF051FF-FDE3-40F6-8D6E-4B5623AB1AEB}" dt="2024-01-03T17:17:05.439" v="148" actId="700"/>
          <ac:spMkLst>
            <pc:docMk/>
            <pc:sldMk cId="2126699131" sldId="679"/>
            <ac:spMk id="6" creationId="{3CAACE16-E859-8A8D-A02F-06A49C32730B}"/>
          </ac:spMkLst>
        </pc:spChg>
        <pc:spChg chg="add del mod ord">
          <ac:chgData name="Rainer Strobel" userId="2f077573-362c-4efe-a658-171d725f9cf0" providerId="ADAL" clId="{EDF051FF-FDE3-40F6-8D6E-4B5623AB1AEB}" dt="2024-01-03T17:17:09.948" v="149" actId="478"/>
          <ac:spMkLst>
            <pc:docMk/>
            <pc:sldMk cId="2126699131" sldId="679"/>
            <ac:spMk id="13" creationId="{69C70B7D-952C-2459-BBBF-2C606AFE6A91}"/>
          </ac:spMkLst>
        </pc:spChg>
        <pc:grpChg chg="mod">
          <ac:chgData name="Rainer Strobel" userId="2f077573-362c-4efe-a658-171d725f9cf0" providerId="ADAL" clId="{EDF051FF-FDE3-40F6-8D6E-4B5623AB1AEB}" dt="2024-01-03T17:17:27.262" v="153" actId="14100"/>
          <ac:grpSpMkLst>
            <pc:docMk/>
            <pc:sldMk cId="2126699131" sldId="679"/>
            <ac:grpSpMk id="32" creationId="{CDC97155-1472-0D8D-23A9-8E72D40135B0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7:51.212" v="154"/>
              <pc2:cmMkLst xmlns:pc2="http://schemas.microsoft.com/office/powerpoint/2019/9/main/command">
                <pc:docMk/>
                <pc:sldMk cId="2126699131" sldId="679"/>
                <pc2:cmMk id="{7AB44AA2-7233-4B20-AC4F-A3336C896401}"/>
              </pc2:cmMkLst>
            </pc226:cmChg>
          </p:ext>
        </pc:extLst>
      </pc:sldChg>
      <pc:sldChg chg="addSp delSp modSp del mod modClrScheme chgLayout">
        <pc:chgData name="Rainer Strobel" userId="2f077573-362c-4efe-a658-171d725f9cf0" providerId="ADAL" clId="{EDF051FF-FDE3-40F6-8D6E-4B5623AB1AEB}" dt="2024-01-03T17:22:28.596" v="172" actId="2696"/>
        <pc:sldMkLst>
          <pc:docMk/>
          <pc:sldMk cId="1663268428" sldId="680"/>
        </pc:sldMkLst>
        <pc:spChg chg="mod ord">
          <ac:chgData name="Rainer Strobel" userId="2f077573-362c-4efe-a658-171d725f9cf0" providerId="ADAL" clId="{EDF051FF-FDE3-40F6-8D6E-4B5623AB1AEB}" dt="2024-01-03T17:21:36.507" v="167" actId="700"/>
          <ac:spMkLst>
            <pc:docMk/>
            <pc:sldMk cId="1663268428" sldId="680"/>
            <ac:spMk id="2" creationId="{0231CE20-CAED-9B79-ACDE-4726F5F42509}"/>
          </ac:spMkLst>
        </pc:spChg>
        <pc:spChg chg="mod ord">
          <ac:chgData name="Rainer Strobel" userId="2f077573-362c-4efe-a658-171d725f9cf0" providerId="ADAL" clId="{EDF051FF-FDE3-40F6-8D6E-4B5623AB1AEB}" dt="2024-01-03T17:21:45.823" v="169" actId="14100"/>
          <ac:spMkLst>
            <pc:docMk/>
            <pc:sldMk cId="1663268428" sldId="680"/>
            <ac:spMk id="3" creationId="{415E6A0C-D70B-84B6-6EBF-41A618AB477E}"/>
          </ac:spMkLst>
        </pc:spChg>
        <pc:spChg chg="mod ord">
          <ac:chgData name="Rainer Strobel" userId="2f077573-362c-4efe-a658-171d725f9cf0" providerId="ADAL" clId="{EDF051FF-FDE3-40F6-8D6E-4B5623AB1AEB}" dt="2024-01-03T17:21:36.507" v="167" actId="700"/>
          <ac:spMkLst>
            <pc:docMk/>
            <pc:sldMk cId="1663268428" sldId="680"/>
            <ac:spMk id="4" creationId="{1FCFD955-BACC-A172-F445-54398B3AE530}"/>
          </ac:spMkLst>
        </pc:spChg>
        <pc:spChg chg="mod ord">
          <ac:chgData name="Rainer Strobel" userId="2f077573-362c-4efe-a658-171d725f9cf0" providerId="ADAL" clId="{EDF051FF-FDE3-40F6-8D6E-4B5623AB1AEB}" dt="2024-01-03T17:21:36.507" v="167" actId="700"/>
          <ac:spMkLst>
            <pc:docMk/>
            <pc:sldMk cId="1663268428" sldId="680"/>
            <ac:spMk id="5" creationId="{FBA54241-381B-9AE4-402B-FA46A79FF393}"/>
          </ac:spMkLst>
        </pc:spChg>
        <pc:spChg chg="mod ord">
          <ac:chgData name="Rainer Strobel" userId="2f077573-362c-4efe-a658-171d725f9cf0" providerId="ADAL" clId="{EDF051FF-FDE3-40F6-8D6E-4B5623AB1AEB}" dt="2024-01-03T17:21:36.507" v="167" actId="700"/>
          <ac:spMkLst>
            <pc:docMk/>
            <pc:sldMk cId="1663268428" sldId="680"/>
            <ac:spMk id="6" creationId="{3CAACE16-E859-8A8D-A02F-06A49C32730B}"/>
          </ac:spMkLst>
        </pc:spChg>
        <pc:spChg chg="add del mod ord">
          <ac:chgData name="Rainer Strobel" userId="2f077573-362c-4efe-a658-171d725f9cf0" providerId="ADAL" clId="{EDF051FF-FDE3-40F6-8D6E-4B5623AB1AEB}" dt="2024-01-03T17:21:41.351" v="168" actId="478"/>
          <ac:spMkLst>
            <pc:docMk/>
            <pc:sldMk cId="1663268428" sldId="680"/>
            <ac:spMk id="7" creationId="{A08964B2-98C4-AC4E-C33F-F64C644B94DA}"/>
          </ac:spMkLst>
        </pc:spChg>
        <pc:grpChg chg="mod">
          <ac:chgData name="Rainer Strobel" userId="2f077573-362c-4efe-a658-171d725f9cf0" providerId="ADAL" clId="{EDF051FF-FDE3-40F6-8D6E-4B5623AB1AEB}" dt="2024-01-03T17:21:54.161" v="171" actId="1076"/>
          <ac:grpSpMkLst>
            <pc:docMk/>
            <pc:sldMk cId="1663268428" sldId="680"/>
            <ac:grpSpMk id="13" creationId="{7C79DC66-249B-1626-0A33-589938A3CD0F}"/>
          </ac:grpSpMkLst>
        </pc:grpChg>
      </pc:sldChg>
      <pc:sldChg chg="add delCm">
        <pc:chgData name="Rainer Strobel" userId="2f077573-362c-4efe-a658-171d725f9cf0" providerId="ADAL" clId="{EDF051FF-FDE3-40F6-8D6E-4B5623AB1AEB}" dt="2024-01-03T18:26:18.500" v="178"/>
        <pc:sldMkLst>
          <pc:docMk/>
          <pc:sldMk cId="3851508709" sldId="6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8:26:18.500" v="178"/>
              <pc2:cmMkLst xmlns:pc2="http://schemas.microsoft.com/office/powerpoint/2019/9/main/command">
                <pc:docMk/>
                <pc:sldMk cId="3851508709" sldId="680"/>
                <pc2:cmMk id="{7E54537C-F06B-4C65-8E1E-D228470EAE64}"/>
              </pc2:cmMkLst>
            </pc226:cmChg>
          </p:ext>
        </pc:extLst>
      </pc:sldChg>
      <pc:sldChg chg="modSp mod delCm">
        <pc:chgData name="Rainer Strobel" userId="2f077573-362c-4efe-a658-171d725f9cf0" providerId="ADAL" clId="{EDF051FF-FDE3-40F6-8D6E-4B5623AB1AEB}" dt="2024-01-03T17:18:35.017" v="158"/>
        <pc:sldMkLst>
          <pc:docMk/>
          <pc:sldMk cId="3786535902" sldId="682"/>
        </pc:sldMkLst>
        <pc:picChg chg="mod">
          <ac:chgData name="Rainer Strobel" userId="2f077573-362c-4efe-a658-171d725f9cf0" providerId="ADAL" clId="{EDF051FF-FDE3-40F6-8D6E-4B5623AB1AEB}" dt="2024-01-03T17:18:21.531" v="156" actId="14100"/>
          <ac:picMkLst>
            <pc:docMk/>
            <pc:sldMk cId="3786535902" sldId="682"/>
            <ac:picMk id="8" creationId="{4AA6715F-B7E7-F4F7-8D67-38BD934F50F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8:35.017" v="158"/>
              <pc2:cmMkLst xmlns:pc2="http://schemas.microsoft.com/office/powerpoint/2019/9/main/command">
                <pc:docMk/>
                <pc:sldMk cId="3786535902" sldId="682"/>
                <pc2:cmMk id="{C3170A48-E9F0-4D6C-BF37-16424E3945C8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8:33.544" v="157"/>
              <pc2:cmMkLst xmlns:pc2="http://schemas.microsoft.com/office/powerpoint/2019/9/main/command">
                <pc:docMk/>
                <pc:sldMk cId="3786535902" sldId="682"/>
                <pc2:cmMk id="{B34181F3-16E3-40CD-83F1-6FDC908AC994}"/>
              </pc2:cmMkLst>
            </pc226:cmChg>
          </p:ext>
        </pc:extLst>
      </pc:sldChg>
      <pc:sldChg chg="delCm">
        <pc:chgData name="Rainer Strobel" userId="2f077573-362c-4efe-a658-171d725f9cf0" providerId="ADAL" clId="{EDF051FF-FDE3-40F6-8D6E-4B5623AB1AEB}" dt="2024-01-03T17:18:04.280" v="155"/>
        <pc:sldMkLst>
          <pc:docMk/>
          <pc:sldMk cId="3844413994" sldId="69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6:31.043" v="145"/>
              <pc2:cmMkLst xmlns:pc2="http://schemas.microsoft.com/office/powerpoint/2019/9/main/command">
                <pc:docMk/>
                <pc:sldMk cId="3844413994" sldId="692"/>
                <pc2:cmMk id="{D525F02D-A26F-4366-83FB-2055B3498E14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8:04.280" v="155"/>
              <pc2:cmMkLst xmlns:pc2="http://schemas.microsoft.com/office/powerpoint/2019/9/main/command">
                <pc:docMk/>
                <pc:sldMk cId="3844413994" sldId="692"/>
                <pc2:cmMk id="{4D9931DD-DF89-4A32-96AB-BBC1236EDEC5}"/>
              </pc2:cmMkLst>
            </pc226:cmChg>
          </p:ext>
        </pc:extLst>
      </pc:sldChg>
      <pc:sldChg chg="modSp del mod delCm">
        <pc:chgData name="Rainer Strobel" userId="2f077573-362c-4efe-a658-171d725f9cf0" providerId="ADAL" clId="{EDF051FF-FDE3-40F6-8D6E-4B5623AB1AEB}" dt="2024-01-03T18:26:06.890" v="176" actId="2696"/>
        <pc:sldMkLst>
          <pc:docMk/>
          <pc:sldMk cId="1440520190" sldId="696"/>
        </pc:sldMkLst>
        <pc:spChg chg="mod">
          <ac:chgData name="Rainer Strobel" userId="2f077573-362c-4efe-a658-171d725f9cf0" providerId="ADAL" clId="{EDF051FF-FDE3-40F6-8D6E-4B5623AB1AEB}" dt="2024-01-03T17:12:17.503" v="79" actId="13926"/>
          <ac:spMkLst>
            <pc:docMk/>
            <pc:sldMk cId="1440520190" sldId="696"/>
            <ac:spMk id="2" creationId="{0231CE20-CAED-9B79-ACDE-4726F5F4250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EDF051FF-FDE3-40F6-8D6E-4B5623AB1AEB}" dt="2024-01-03T17:12:12.973" v="78"/>
              <pc2:cmMkLst xmlns:pc2="http://schemas.microsoft.com/office/powerpoint/2019/9/main/command">
                <pc:docMk/>
                <pc:sldMk cId="1440520190" sldId="696"/>
                <pc2:cmMk id="{42237108-F869-4097-8C1C-5937E149EE49}"/>
              </pc2:cmMkLst>
            </pc226:cmChg>
          </p:ext>
        </pc:extLst>
      </pc:sldChg>
      <pc:sldChg chg="add">
        <pc:chgData name="Rainer Strobel" userId="2f077573-362c-4efe-a658-171d725f9cf0" providerId="ADAL" clId="{EDF051FF-FDE3-40F6-8D6E-4B5623AB1AEB}" dt="2024-01-03T18:26:09.778" v="177"/>
        <pc:sldMkLst>
          <pc:docMk/>
          <pc:sldMk cId="2778280213" sldId="696"/>
        </pc:sldMkLst>
      </pc:sldChg>
      <pc:sldChg chg="modSp mod">
        <pc:chgData name="Rainer Strobel" userId="2f077573-362c-4efe-a658-171d725f9cf0" providerId="ADAL" clId="{EDF051FF-FDE3-40F6-8D6E-4B5623AB1AEB}" dt="2024-01-03T18:26:34.399" v="181" actId="207"/>
        <pc:sldMkLst>
          <pc:docMk/>
          <pc:sldMk cId="2512137338" sldId="705"/>
        </pc:sldMkLst>
        <pc:spChg chg="mod">
          <ac:chgData name="Rainer Strobel" userId="2f077573-362c-4efe-a658-171d725f9cf0" providerId="ADAL" clId="{EDF051FF-FDE3-40F6-8D6E-4B5623AB1AEB}" dt="2024-01-03T18:26:34.399" v="181" actId="207"/>
          <ac:spMkLst>
            <pc:docMk/>
            <pc:sldMk cId="2512137338" sldId="705"/>
            <ac:spMk id="3" creationId="{6E3BF90B-220A-4F8E-4894-EFD5244D53A2}"/>
          </ac:spMkLst>
        </pc:spChg>
      </pc:sldChg>
      <pc:sldMasterChg chg="modSp">
        <pc:chgData name="Rainer Strobel" userId="2f077573-362c-4efe-a658-171d725f9cf0" providerId="ADAL" clId="{EDF051FF-FDE3-40F6-8D6E-4B5623AB1AEB}" dt="2024-01-03T18:27:06.086" v="182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EDF051FF-FDE3-40F6-8D6E-4B5623AB1AEB}" dt="2024-01-03T18:27:06.086" v="182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ainer Strobel" userId="2f077573-362c-4efe-a658-171d725f9cf0" providerId="ADAL" clId="{D1EC4F5B-2516-4A73-AD79-D0AE56C18454}"/>
    <pc:docChg chg="custSel addSld delSld modSld">
      <pc:chgData name="Rainer Strobel" userId="2f077573-362c-4efe-a658-171d725f9cf0" providerId="ADAL" clId="{D1EC4F5B-2516-4A73-AD79-D0AE56C18454}" dt="2023-12-22T09:47:30.400" v="616" actId="47"/>
      <pc:docMkLst>
        <pc:docMk/>
      </pc:docMkLst>
      <pc:sldChg chg="modSp mod">
        <pc:chgData name="Rainer Strobel" userId="2f077573-362c-4efe-a658-171d725f9cf0" providerId="ADAL" clId="{D1EC4F5B-2516-4A73-AD79-D0AE56C18454}" dt="2023-12-20T15:35:21.723" v="615" actId="13926"/>
        <pc:sldMkLst>
          <pc:docMk/>
          <pc:sldMk cId="0" sldId="264"/>
        </pc:sldMkLst>
        <pc:spChg chg="mod">
          <ac:chgData name="Rainer Strobel" userId="2f077573-362c-4efe-a658-171d725f9cf0" providerId="ADAL" clId="{D1EC4F5B-2516-4A73-AD79-D0AE56C18454}" dt="2023-12-20T15:35:21.723" v="615" actId="13926"/>
          <ac:spMkLst>
            <pc:docMk/>
            <pc:sldMk cId="0" sldId="264"/>
            <ac:spMk id="2" creationId="{00000000-0000-0000-0000-000000000000}"/>
          </ac:spMkLst>
        </pc:spChg>
      </pc:sldChg>
      <pc:sldChg chg="modSp mod modCm">
        <pc:chgData name="Rainer Strobel" userId="2f077573-362c-4efe-a658-171d725f9cf0" providerId="ADAL" clId="{D1EC4F5B-2516-4A73-AD79-D0AE56C18454}" dt="2023-12-20T15:12:11.973" v="365"/>
        <pc:sldMkLst>
          <pc:docMk/>
          <pc:sldMk cId="2047329167" sldId="674"/>
        </pc:sldMkLst>
        <pc:spChg chg="mod">
          <ac:chgData name="Rainer Strobel" userId="2f077573-362c-4efe-a658-171d725f9cf0" providerId="ADAL" clId="{D1EC4F5B-2516-4A73-AD79-D0AE56C18454}" dt="2023-12-20T15:11:56.760" v="364" actId="207"/>
          <ac:spMkLst>
            <pc:docMk/>
            <pc:sldMk cId="2047329167" sldId="674"/>
            <ac:spMk id="3" creationId="{ED0F3F4D-C6E4-EE18-51FE-27DD633BA05F}"/>
          </ac:spMkLst>
        </pc:spChg>
        <pc:spChg chg="mod">
          <ac:chgData name="Rainer Strobel" userId="2f077573-362c-4efe-a658-171d725f9cf0" providerId="ADAL" clId="{D1EC4F5B-2516-4A73-AD79-D0AE56C18454}" dt="2023-12-20T15:11:00.219" v="358" actId="207"/>
          <ac:spMkLst>
            <pc:docMk/>
            <pc:sldMk cId="2047329167" sldId="674"/>
            <ac:spMk id="7" creationId="{FA26CABA-79CB-1E03-B08E-85BC9028FDF4}"/>
          </ac:spMkLst>
        </pc:spChg>
        <pc:picChg chg="mod">
          <ac:chgData name="Rainer Strobel" userId="2f077573-362c-4efe-a658-171d725f9cf0" providerId="ADAL" clId="{D1EC4F5B-2516-4A73-AD79-D0AE56C18454}" dt="2023-12-20T15:11:30.148" v="359" actId="1076"/>
          <ac:picMkLst>
            <pc:docMk/>
            <pc:sldMk cId="2047329167" sldId="674"/>
            <ac:picMk id="8" creationId="{4C265908-1904-ABA0-965C-9B0D1FA78BE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12:11.973" v="365"/>
              <pc2:cmMkLst xmlns:pc2="http://schemas.microsoft.com/office/powerpoint/2019/9/main/command">
                <pc:docMk/>
                <pc:sldMk cId="2047329167" sldId="674"/>
                <pc2:cmMk id="{1E6A70E0-8105-4565-BC74-6D51C9114A77}"/>
              </pc2:cmMkLst>
              <pc226:cmRplyChg chg="add">
                <pc226:chgData name="Rainer Strobel" userId="2f077573-362c-4efe-a658-171d725f9cf0" providerId="ADAL" clId="{D1EC4F5B-2516-4A73-AD79-D0AE56C18454}" dt="2023-12-20T15:12:11.973" v="365"/>
                <pc2:cmRplyMkLst xmlns:pc2="http://schemas.microsoft.com/office/powerpoint/2019/9/main/command">
                  <pc:docMk/>
                  <pc:sldMk cId="2047329167" sldId="674"/>
                  <pc2:cmMk id="{1E6A70E0-8105-4565-BC74-6D51C9114A77}"/>
                  <pc2:cmRplyMk id="{3A810AE6-DD5B-4056-9DEF-8B3349A82645}"/>
                </pc2:cmRplyMkLst>
              </pc226:cmRplyChg>
            </pc226:cmChg>
          </p:ext>
        </pc:extLst>
      </pc:sldChg>
      <pc:sldChg chg="modSp mod">
        <pc:chgData name="Rainer Strobel" userId="2f077573-362c-4efe-a658-171d725f9cf0" providerId="ADAL" clId="{D1EC4F5B-2516-4A73-AD79-D0AE56C18454}" dt="2023-12-20T15:12:36.071" v="372" actId="115"/>
        <pc:sldMkLst>
          <pc:docMk/>
          <pc:sldMk cId="1000152897" sldId="675"/>
        </pc:sldMkLst>
        <pc:spChg chg="mod">
          <ac:chgData name="Rainer Strobel" userId="2f077573-362c-4efe-a658-171d725f9cf0" providerId="ADAL" clId="{D1EC4F5B-2516-4A73-AD79-D0AE56C18454}" dt="2023-12-20T15:12:36.071" v="372" actId="115"/>
          <ac:spMkLst>
            <pc:docMk/>
            <pc:sldMk cId="1000152897" sldId="675"/>
            <ac:spMk id="3" creationId="{ED0F3F4D-C6E4-EE18-51FE-27DD633BA05F}"/>
          </ac:spMkLst>
        </pc:spChg>
      </pc:sldChg>
      <pc:sldChg chg="modSp mod">
        <pc:chgData name="Rainer Strobel" userId="2f077573-362c-4efe-a658-171d725f9cf0" providerId="ADAL" clId="{D1EC4F5B-2516-4A73-AD79-D0AE56C18454}" dt="2023-12-20T15:26:46.084" v="589" actId="207"/>
        <pc:sldMkLst>
          <pc:docMk/>
          <pc:sldMk cId="1547296259" sldId="678"/>
        </pc:sldMkLst>
        <pc:spChg chg="mod">
          <ac:chgData name="Rainer Strobel" userId="2f077573-362c-4efe-a658-171d725f9cf0" providerId="ADAL" clId="{D1EC4F5B-2516-4A73-AD79-D0AE56C18454}" dt="2023-12-20T15:26:46.084" v="589" actId="207"/>
          <ac:spMkLst>
            <pc:docMk/>
            <pc:sldMk cId="1547296259" sldId="678"/>
            <ac:spMk id="3" creationId="{415E6A0C-D70B-84B6-6EBF-41A618AB477E}"/>
          </ac:spMkLst>
        </pc:spChg>
      </pc:sldChg>
      <pc:sldChg chg="delSp mod modCm">
        <pc:chgData name="Rainer Strobel" userId="2f077573-362c-4efe-a658-171d725f9cf0" providerId="ADAL" clId="{D1EC4F5B-2516-4A73-AD79-D0AE56C18454}" dt="2023-12-20T15:15:58.347" v="409"/>
        <pc:sldMkLst>
          <pc:docMk/>
          <pc:sldMk cId="2126699131" sldId="679"/>
        </pc:sldMkLst>
        <pc:spChg chg="del">
          <ac:chgData name="Rainer Strobel" userId="2f077573-362c-4efe-a658-171d725f9cf0" providerId="ADAL" clId="{D1EC4F5B-2516-4A73-AD79-D0AE56C18454}" dt="2023-12-20T15:14:50.778" v="396" actId="478"/>
          <ac:spMkLst>
            <pc:docMk/>
            <pc:sldMk cId="2126699131" sldId="679"/>
            <ac:spMk id="13" creationId="{B3E75D9F-8D25-BC39-BA0F-AB31F782D63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15:58.347" v="409"/>
              <pc2:cmMkLst xmlns:pc2="http://schemas.microsoft.com/office/powerpoint/2019/9/main/command">
                <pc:docMk/>
                <pc:sldMk cId="2126699131" sldId="679"/>
                <pc2:cmMk id="{7AB44AA2-7233-4B20-AC4F-A3336C896401}"/>
              </pc2:cmMkLst>
              <pc226:cmRplyChg chg="add">
                <pc226:chgData name="Rainer Strobel" userId="2f077573-362c-4efe-a658-171d725f9cf0" providerId="ADAL" clId="{D1EC4F5B-2516-4A73-AD79-D0AE56C18454}" dt="2023-12-20T15:15:58.347" v="409"/>
                <pc2:cmRplyMkLst xmlns:pc2="http://schemas.microsoft.com/office/powerpoint/2019/9/main/command">
                  <pc:docMk/>
                  <pc:sldMk cId="2126699131" sldId="679"/>
                  <pc2:cmMk id="{7AB44AA2-7233-4B20-AC4F-A3336C896401}"/>
                  <pc2:cmRplyMk id="{47780AA1-012D-4CA9-A020-B66011EADE07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D1EC4F5B-2516-4A73-AD79-D0AE56C18454}" dt="2023-12-20T15:26:17.487" v="583"/>
        <pc:sldMkLst>
          <pc:docMk/>
          <pc:sldMk cId="3786535902" sldId="682"/>
        </pc:sldMkLst>
        <pc:spChg chg="mod">
          <ac:chgData name="Rainer Strobel" userId="2f077573-362c-4efe-a658-171d725f9cf0" providerId="ADAL" clId="{D1EC4F5B-2516-4A73-AD79-D0AE56C18454}" dt="2023-12-20T15:25:47.075" v="582" actId="20577"/>
          <ac:spMkLst>
            <pc:docMk/>
            <pc:sldMk cId="3786535902" sldId="682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25:47.075" v="582" actId="20577"/>
              <pc2:cmMkLst xmlns:pc2="http://schemas.microsoft.com/office/powerpoint/2019/9/main/command">
                <pc:docMk/>
                <pc:sldMk cId="3786535902" sldId="682"/>
                <pc2:cmMk id="{C3170A48-E9F0-4D6C-BF37-16424E3945C8}"/>
              </pc2:cmMkLst>
              <pc226:cmRplyChg chg="add">
                <pc226:chgData name="Rainer Strobel" userId="2f077573-362c-4efe-a658-171d725f9cf0" providerId="ADAL" clId="{D1EC4F5B-2516-4A73-AD79-D0AE56C18454}" dt="2023-12-20T15:17:02.942" v="453"/>
                <pc2:cmRplyMkLst xmlns:pc2="http://schemas.microsoft.com/office/powerpoint/2019/9/main/command">
                  <pc:docMk/>
                  <pc:sldMk cId="3786535902" sldId="682"/>
                  <pc2:cmMk id="{C3170A48-E9F0-4D6C-BF37-16424E3945C8}"/>
                  <pc2:cmRplyMk id="{5B342782-05DF-49FD-942C-468550670BE7}"/>
                </pc2:cmRplyMkLst>
              </pc226:cmRplyChg>
            </pc226:cmChg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26:17.487" v="583"/>
              <pc2:cmMkLst xmlns:pc2="http://schemas.microsoft.com/office/powerpoint/2019/9/main/command">
                <pc:docMk/>
                <pc:sldMk cId="3786535902" sldId="682"/>
                <pc2:cmMk id="{B34181F3-16E3-40CD-83F1-6FDC908AC994}"/>
              </pc2:cmMkLst>
              <pc226:cmRplyChg chg="add">
                <pc226:chgData name="Rainer Strobel" userId="2f077573-362c-4efe-a658-171d725f9cf0" providerId="ADAL" clId="{D1EC4F5B-2516-4A73-AD79-D0AE56C18454}" dt="2023-12-20T15:26:17.487" v="583"/>
                <pc2:cmRplyMkLst xmlns:pc2="http://schemas.microsoft.com/office/powerpoint/2019/9/main/command">
                  <pc:docMk/>
                  <pc:sldMk cId="3786535902" sldId="682"/>
                  <pc2:cmMk id="{B34181F3-16E3-40CD-83F1-6FDC908AC994}"/>
                  <pc2:cmRplyMk id="{655BA1E3-713E-448D-827C-1E75F46B0D4D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D1EC4F5B-2516-4A73-AD79-D0AE56C18454}" dt="2023-12-20T15:15:30.976" v="408"/>
        <pc:sldMkLst>
          <pc:docMk/>
          <pc:sldMk cId="3844413994" sldId="692"/>
        </pc:sldMkLst>
        <pc:spChg chg="mod">
          <ac:chgData name="Rainer Strobel" userId="2f077573-362c-4efe-a658-171d725f9cf0" providerId="ADAL" clId="{D1EC4F5B-2516-4A73-AD79-D0AE56C18454}" dt="2023-12-20T15:13:28.955" v="391" actId="113"/>
          <ac:spMkLst>
            <pc:docMk/>
            <pc:sldMk cId="3844413994" sldId="692"/>
            <ac:spMk id="2" creationId="{0231CE20-CAED-9B79-ACDE-4726F5F42509}"/>
          </ac:spMkLst>
        </pc:spChg>
        <pc:spChg chg="mod">
          <ac:chgData name="Rainer Strobel" userId="2f077573-362c-4efe-a658-171d725f9cf0" providerId="ADAL" clId="{D1EC4F5B-2516-4A73-AD79-D0AE56C18454}" dt="2023-12-20T15:15:10.728" v="407" actId="20577"/>
          <ac:spMkLst>
            <pc:docMk/>
            <pc:sldMk cId="3844413994" sldId="692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14:30.130" v="395"/>
              <pc2:cmMkLst xmlns:pc2="http://schemas.microsoft.com/office/powerpoint/2019/9/main/command">
                <pc:docMk/>
                <pc:sldMk cId="3844413994" sldId="692"/>
                <pc2:cmMk id="{D525F02D-A26F-4366-83FB-2055B3498E14}"/>
              </pc2:cmMkLst>
              <pc226:cmRplyChg chg="add">
                <pc226:chgData name="Rainer Strobel" userId="2f077573-362c-4efe-a658-171d725f9cf0" providerId="ADAL" clId="{D1EC4F5B-2516-4A73-AD79-D0AE56C18454}" dt="2023-12-20T15:14:30.130" v="395"/>
                <pc2:cmRplyMkLst xmlns:pc2="http://schemas.microsoft.com/office/powerpoint/2019/9/main/command">
                  <pc:docMk/>
                  <pc:sldMk cId="3844413994" sldId="692"/>
                  <pc2:cmMk id="{D525F02D-A26F-4366-83FB-2055B3498E14}"/>
                  <pc2:cmRplyMk id="{C51CB831-8DA5-4A93-ACCF-36D72127ECC8}"/>
                </pc2:cmRplyMkLst>
              </pc226:cmRplyChg>
            </pc226:cmChg>
            <pc226:cmChg xmlns:pc226="http://schemas.microsoft.com/office/powerpoint/2022/06/main/command" chg="mod">
              <pc226:chgData name="Rainer Strobel" userId="2f077573-362c-4efe-a658-171d725f9cf0" providerId="ADAL" clId="{D1EC4F5B-2516-4A73-AD79-D0AE56C18454}" dt="2023-12-20T15:15:30.976" v="408"/>
              <pc2:cmMkLst xmlns:pc2="http://schemas.microsoft.com/office/powerpoint/2019/9/main/command">
                <pc:docMk/>
                <pc:sldMk cId="3844413994" sldId="692"/>
                <pc2:cmMk id="{4D9931DD-DF89-4A32-96AB-BBC1236EDEC5}"/>
              </pc2:cmMkLst>
              <pc226:cmRplyChg chg="add">
                <pc226:chgData name="Rainer Strobel" userId="2f077573-362c-4efe-a658-171d725f9cf0" providerId="ADAL" clId="{D1EC4F5B-2516-4A73-AD79-D0AE56C18454}" dt="2023-12-20T15:15:30.976" v="408"/>
                <pc2:cmRplyMkLst xmlns:pc2="http://schemas.microsoft.com/office/powerpoint/2019/9/main/command">
                  <pc:docMk/>
                  <pc:sldMk cId="3844413994" sldId="692"/>
                  <pc2:cmMk id="{4D9931DD-DF89-4A32-96AB-BBC1236EDEC5}"/>
                  <pc2:cmRplyMk id="{0BFB0B04-8786-4F3A-9657-D05D8464CE77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D1EC4F5B-2516-4A73-AD79-D0AE56C18454}" dt="2023-12-20T15:32:10.308" v="598" actId="207"/>
        <pc:sldMkLst>
          <pc:docMk/>
          <pc:sldMk cId="1440520190" sldId="696"/>
        </pc:sldMkLst>
        <pc:spChg chg="mod">
          <ac:chgData name="Rainer Strobel" userId="2f077573-362c-4efe-a658-171d725f9cf0" providerId="ADAL" clId="{D1EC4F5B-2516-4A73-AD79-D0AE56C18454}" dt="2023-12-20T15:32:10.308" v="598" actId="207"/>
          <ac:spMkLst>
            <pc:docMk/>
            <pc:sldMk cId="1440520190" sldId="696"/>
            <ac:spMk id="3" creationId="{415E6A0C-D70B-84B6-6EBF-41A618AB477E}"/>
          </ac:spMkLst>
        </pc:spChg>
        <pc:picChg chg="mod">
          <ac:chgData name="Rainer Strobel" userId="2f077573-362c-4efe-a658-171d725f9cf0" providerId="ADAL" clId="{D1EC4F5B-2516-4A73-AD79-D0AE56C18454}" dt="2023-12-20T15:28:21.980" v="592" actId="1076"/>
          <ac:picMkLst>
            <pc:docMk/>
            <pc:sldMk cId="1440520190" sldId="696"/>
            <ac:picMk id="10" creationId="{37D038D3-47CA-75F7-7DB6-4AB127B245A7}"/>
          </ac:picMkLst>
        </pc:picChg>
        <pc:picChg chg="mod">
          <ac:chgData name="Rainer Strobel" userId="2f077573-362c-4efe-a658-171d725f9cf0" providerId="ADAL" clId="{D1EC4F5B-2516-4A73-AD79-D0AE56C18454}" dt="2023-12-20T15:28:23.969" v="593" actId="14100"/>
          <ac:picMkLst>
            <pc:docMk/>
            <pc:sldMk cId="1440520190" sldId="696"/>
            <ac:picMk id="12" creationId="{26547EA9-8319-4AC4-7A28-7B83BDE0EBB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ainer Strobel" userId="2f077573-362c-4efe-a658-171d725f9cf0" providerId="ADAL" clId="{D1EC4F5B-2516-4A73-AD79-D0AE56C18454}" dt="2023-12-20T15:31:12.539" v="594"/>
              <pc2:cmMkLst xmlns:pc2="http://schemas.microsoft.com/office/powerpoint/2019/9/main/command">
                <pc:docMk/>
                <pc:sldMk cId="1440520190" sldId="696"/>
                <pc2:cmMk id="{42237108-F869-4097-8C1C-5937E149EE49}"/>
              </pc2:cmMkLst>
              <pc226:cmRplyChg chg="add">
                <pc226:chgData name="Rainer Strobel" userId="2f077573-362c-4efe-a658-171d725f9cf0" providerId="ADAL" clId="{D1EC4F5B-2516-4A73-AD79-D0AE56C18454}" dt="2023-12-20T15:31:12.539" v="594"/>
                <pc2:cmRplyMkLst xmlns:pc2="http://schemas.microsoft.com/office/powerpoint/2019/9/main/command">
                  <pc:docMk/>
                  <pc:sldMk cId="1440520190" sldId="696"/>
                  <pc2:cmMk id="{42237108-F869-4097-8C1C-5937E149EE49}"/>
                  <pc2:cmRplyMk id="{C7DB3D71-8B4A-4D24-BB23-088521608E96}"/>
                </pc2:cmRplyMkLst>
              </pc226:cmRplyChg>
            </pc226:cmChg>
          </p:ext>
        </pc:extLst>
      </pc:sldChg>
      <pc:sldChg chg="modSp mod">
        <pc:chgData name="Rainer Strobel" userId="2f077573-362c-4efe-a658-171d725f9cf0" providerId="ADAL" clId="{D1EC4F5B-2516-4A73-AD79-D0AE56C18454}" dt="2023-12-20T15:13:23.608" v="389" actId="207"/>
        <pc:sldMkLst>
          <pc:docMk/>
          <pc:sldMk cId="3533662875" sldId="702"/>
        </pc:sldMkLst>
        <pc:spChg chg="mod">
          <ac:chgData name="Rainer Strobel" userId="2f077573-362c-4efe-a658-171d725f9cf0" providerId="ADAL" clId="{D1EC4F5B-2516-4A73-AD79-D0AE56C18454}" dt="2023-12-20T15:13:23.608" v="389" actId="207"/>
          <ac:spMkLst>
            <pc:docMk/>
            <pc:sldMk cId="3533662875" sldId="702"/>
            <ac:spMk id="3" creationId="{FCECDA20-333D-C2D4-0EC9-23A6B40B5A56}"/>
          </ac:spMkLst>
        </pc:spChg>
      </pc:sldChg>
      <pc:sldChg chg="modSp mod">
        <pc:chgData name="Rainer Strobel" userId="2f077573-362c-4efe-a658-171d725f9cf0" providerId="ADAL" clId="{D1EC4F5B-2516-4A73-AD79-D0AE56C18454}" dt="2023-12-20T15:31:59.598" v="596" actId="207"/>
        <pc:sldMkLst>
          <pc:docMk/>
          <pc:sldMk cId="2512137338" sldId="705"/>
        </pc:sldMkLst>
        <pc:spChg chg="mod">
          <ac:chgData name="Rainer Strobel" userId="2f077573-362c-4efe-a658-171d725f9cf0" providerId="ADAL" clId="{D1EC4F5B-2516-4A73-AD79-D0AE56C18454}" dt="2023-12-20T15:31:59.598" v="596" actId="207"/>
          <ac:spMkLst>
            <pc:docMk/>
            <pc:sldMk cId="2512137338" sldId="705"/>
            <ac:spMk id="3" creationId="{6E3BF90B-220A-4F8E-4894-EFD5244D53A2}"/>
          </ac:spMkLst>
        </pc:spChg>
      </pc:sldChg>
      <pc:sldChg chg="addSp modSp new del mod">
        <pc:chgData name="Rainer Strobel" userId="2f077573-362c-4efe-a658-171d725f9cf0" providerId="ADAL" clId="{D1EC4F5B-2516-4A73-AD79-D0AE56C18454}" dt="2023-12-22T09:47:30.400" v="616" actId="47"/>
        <pc:sldMkLst>
          <pc:docMk/>
          <pc:sldMk cId="1955973576" sldId="709"/>
        </pc:sldMkLst>
        <pc:spChg chg="mod">
          <ac:chgData name="Rainer Strobel" userId="2f077573-362c-4efe-a658-171d725f9cf0" providerId="ADAL" clId="{D1EC4F5B-2516-4A73-AD79-D0AE56C18454}" dt="2023-12-20T13:31:18.696" v="48" actId="20577"/>
          <ac:spMkLst>
            <pc:docMk/>
            <pc:sldMk cId="1955973576" sldId="709"/>
            <ac:spMk id="2" creationId="{36016501-AE17-6C75-38DE-3D21615B1CED}"/>
          </ac:spMkLst>
        </pc:spChg>
        <pc:spChg chg="mod">
          <ac:chgData name="Rainer Strobel" userId="2f077573-362c-4efe-a658-171d725f9cf0" providerId="ADAL" clId="{D1EC4F5B-2516-4A73-AD79-D0AE56C18454}" dt="2023-12-20T15:06:22.887" v="343" actId="20577"/>
          <ac:spMkLst>
            <pc:docMk/>
            <pc:sldMk cId="1955973576" sldId="709"/>
            <ac:spMk id="3" creationId="{3B77ACF1-6F03-3761-CCF2-1DF2AE34503B}"/>
          </ac:spMkLst>
        </pc:spChg>
        <pc:picChg chg="add mod modCrop">
          <ac:chgData name="Rainer Strobel" userId="2f077573-362c-4efe-a658-171d725f9cf0" providerId="ADAL" clId="{D1EC4F5B-2516-4A73-AD79-D0AE56C18454}" dt="2023-12-20T15:05:58.445" v="282" actId="14100"/>
          <ac:picMkLst>
            <pc:docMk/>
            <pc:sldMk cId="1955973576" sldId="709"/>
            <ac:picMk id="8" creationId="{48123BC2-A088-1A96-DBFD-2E81D80C244A}"/>
          </ac:picMkLst>
        </pc:picChg>
        <pc:picChg chg="add mod modCrop">
          <ac:chgData name="Rainer Strobel" userId="2f077573-362c-4efe-a658-171d725f9cf0" providerId="ADAL" clId="{D1EC4F5B-2516-4A73-AD79-D0AE56C18454}" dt="2023-12-20T15:07:02.389" v="346" actId="14100"/>
          <ac:picMkLst>
            <pc:docMk/>
            <pc:sldMk cId="1955973576" sldId="709"/>
            <ac:picMk id="10" creationId="{D1E4E051-4820-C46A-1211-50145EB435F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Rainer Strobel, MaxLinear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Rainer Strobel,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Rainer Strobel,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Spatial Nulling (C-SN) Concept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9B9F226-7811-2D69-73DE-E52717CA13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865890"/>
              </p:ext>
            </p:extLst>
          </p:nvPr>
        </p:nvGraphicFramePr>
        <p:xfrm>
          <a:off x="1752600" y="2438400"/>
          <a:ext cx="7883525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9B9F226-7811-2D69-73DE-E52717CA13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7883525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5A13-F5DB-7DE8-F4FD-BB77A05B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Overhead (Approximation)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C210131-AE9D-8E3B-9D0A-600E26B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981201"/>
            <a:ext cx="5077884" cy="4113213"/>
          </a:xfrm>
        </p:spPr>
        <p:txBody>
          <a:bodyPr/>
          <a:lstStyle/>
          <a:p>
            <a:r>
              <a:rPr lang="de-DE" dirty="0"/>
              <a:t>Assumptions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Baseline is MU-MIMO TDMA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TXOP duration: 6ms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Desired sounding interval around 10ms (or 2 TXOPs)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All management frames sent with MCS 0, full bandwidth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C-SN feedback is 2 byte per carrier group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4A6F7BA-BD0A-B731-639A-E3442FB45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7400" y="1981201"/>
            <a:ext cx="6047315" cy="4113213"/>
          </a:xfrm>
        </p:spPr>
        <p:txBody>
          <a:bodyPr/>
          <a:lstStyle/>
          <a:p>
            <a:pPr marL="0" indent="-400050"/>
            <a:r>
              <a:rPr lang="de-DE" dirty="0"/>
              <a:t>MU-MIMO Sounding (2 OBSS)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Sounding overhead is approx. 7% of airtime</a:t>
            </a:r>
          </a:p>
          <a:p>
            <a:pPr marL="0" indent="0"/>
            <a:r>
              <a:rPr lang="de-DE" dirty="0"/>
              <a:t>MU-MIMO Sounding+C-SN feedback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de-DE" dirty="0"/>
              <a:t>Overhead increase 7%</a:t>
            </a:r>
            <a:r>
              <a:rPr lang="de-DE" dirty="0">
                <a:sym typeface="Wingdings" panose="05000000000000000000" pitchFamily="2" charset="2"/>
              </a:rPr>
              <a:t>10% (for C-SN feedback)</a:t>
            </a:r>
          </a:p>
          <a:p>
            <a:pPr marL="0" indent="-400050"/>
            <a:r>
              <a:rPr lang="de-DE" dirty="0">
                <a:sym typeface="Wingdings" panose="05000000000000000000" pitchFamily="2" charset="2"/>
              </a:rPr>
              <a:t>Joint Sounding</a:t>
            </a:r>
          </a:p>
          <a:p>
            <a:pPr marL="400050" lvl="1" indent="-40005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Reduced overhead 7%6%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A84DF4-AEAB-8DFB-5035-E7BA140599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1760F-CE91-38FC-1011-D832CDF262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44D37-9CE9-F0BF-2A51-30C3DD8B6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59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89B7-FD7A-60C8-8F4E-9E454F97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F90B-220A-4F8E-4894-EFD5244D5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We analyzed requirements for C-SN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Start-time alignment and symbol alignment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Sounding feedback needs to be enhanced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Either separate or joint sounding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Joint sounding enhances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Nulling depth of C-SN has to be optimized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Perfect nulling is not needed and sometimes disadvantageous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Simulations will be presented in </a:t>
            </a:r>
            <a:r>
              <a:rPr lang="en-US" sz="2800" u="sng" dirty="0">
                <a:solidFill>
                  <a:schemeClr val="tx1"/>
                </a:solidFill>
              </a:rPr>
              <a:t>[10]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A9A51-E97C-FEAC-AC1C-14BB861ED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FA573-9E19-A7FF-7A79-25AA15BF7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76272-BE3E-D16C-7437-5B0649B0F1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13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r>
              <a:rPr lang="en-US" altLang="ko-KR" sz="2400" b="0" dirty="0"/>
              <a:t>[1] 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/>
              <a:t>Multi-AP Simulations: framework and Joint Transmission results</a:t>
            </a:r>
            <a:r>
              <a:rPr lang="en-GB" sz="2400" b="0" dirty="0">
                <a:ea typeface="Malgun Gothic" panose="020B0503020000020004" pitchFamily="34" charset="-127"/>
              </a:rPr>
              <a:t>”, IEEE 802.11-23/1176r1</a:t>
            </a:r>
          </a:p>
          <a:p>
            <a:pPr marL="0" indent="0"/>
            <a:r>
              <a:rPr lang="en-US" altLang="ko-KR" sz="2400" b="0" dirty="0"/>
              <a:t>[2] 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/>
              <a:t>Multi-AP Simulations: follow-up</a:t>
            </a:r>
            <a:r>
              <a:rPr lang="en-GB" sz="2400" b="0" dirty="0">
                <a:ea typeface="Malgun Gothic" panose="020B0503020000020004" pitchFamily="34" charset="-127"/>
              </a:rPr>
              <a:t>”, IEEE 802.11-23/</a:t>
            </a:r>
            <a:r>
              <a:rPr lang="en-GB" b="0" dirty="0">
                <a:ea typeface="Malgun Gothic" panose="020B0503020000020004" pitchFamily="34" charset="-127"/>
              </a:rPr>
              <a:t>1843</a:t>
            </a:r>
            <a:r>
              <a:rPr lang="en-GB" sz="2400" b="0" dirty="0">
                <a:ea typeface="Malgun Gothic" panose="020B0503020000020004" pitchFamily="34" charset="-127"/>
              </a:rPr>
              <a:t>r0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[3] “</a:t>
            </a:r>
            <a:r>
              <a:rPr lang="en-US" sz="2400" b="0" dirty="0"/>
              <a:t>Coordinated spatial re-use for UHR</a:t>
            </a:r>
            <a:r>
              <a:rPr lang="en-GB" sz="2400" b="0" dirty="0">
                <a:ea typeface="Malgun Gothic" panose="020B0503020000020004" pitchFamily="34" charset="-127"/>
              </a:rPr>
              <a:t>”, IEEE 802.11-23/</a:t>
            </a:r>
            <a:r>
              <a:rPr lang="en-GB" b="0" dirty="0">
                <a:ea typeface="Malgun Gothic" panose="020B0503020000020004" pitchFamily="34" charset="-127"/>
              </a:rPr>
              <a:t>1975</a:t>
            </a:r>
            <a:r>
              <a:rPr lang="en-GB" sz="2400" b="0" dirty="0">
                <a:ea typeface="Malgun Gothic" panose="020B0503020000020004" pitchFamily="34" charset="-127"/>
              </a:rPr>
              <a:t>r0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[3] “</a:t>
            </a:r>
            <a:r>
              <a:rPr lang="en-US" sz="2400" b="0" dirty="0">
                <a:ea typeface="Malgun Gothic" panose="020B0503020000020004" pitchFamily="34" charset="-127"/>
              </a:rPr>
              <a:t>Spatial Reuse in Coordinated M-AP for UHR”, IEEE 802.11-23-0058r0</a:t>
            </a:r>
          </a:p>
          <a:p>
            <a:pPr marL="0" indent="0"/>
            <a:r>
              <a:rPr lang="en-US" sz="2400" b="0" dirty="0"/>
              <a:t>[4]  Sigurd Schelstraete (Maxlinear), “</a:t>
            </a:r>
            <a:r>
              <a:rPr lang="en-GB" sz="2400" b="0" dirty="0"/>
              <a:t>SINR-aware Spatial Reuse”, IEEE 802.11-22/1970r0, November 2022</a:t>
            </a:r>
            <a:endParaRPr lang="en-US" sz="2400" b="0" dirty="0">
              <a:ea typeface="Malgun Gothic" panose="020B0503020000020004" pitchFamily="34" charset="-127"/>
            </a:endParaRPr>
          </a:p>
          <a:p>
            <a:pPr marL="0" indent="0"/>
            <a:r>
              <a:rPr lang="en-US" sz="2400" b="0" dirty="0">
                <a:ea typeface="Malgun Gothic" panose="020B0503020000020004" pitchFamily="34" charset="-127"/>
              </a:rPr>
              <a:t>[5] “</a:t>
            </a:r>
            <a:r>
              <a:rPr lang="en-US" sz="2400" b="0" dirty="0"/>
              <a:t>Performance of C-BF and C-SR”, IEEE 802.11-22/0776r1</a:t>
            </a:r>
            <a:endParaRPr lang="en-GB" sz="2400" b="0" dirty="0">
              <a:ea typeface="Malgun Gothic" panose="020B0503020000020004" pitchFamily="34" charset="-127"/>
            </a:endParaRP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[6] </a:t>
            </a:r>
            <a:r>
              <a:rPr lang="en-US" sz="2400" b="0" dirty="0">
                <a:ea typeface="Malgun Gothic" panose="020B0503020000020004" pitchFamily="34" charset="-127"/>
              </a:rPr>
              <a:t>Gary </a:t>
            </a:r>
            <a:r>
              <a:rPr lang="en-US" sz="2400" b="0" dirty="0" err="1">
                <a:ea typeface="Malgun Gothic" panose="020B0503020000020004" pitchFamily="34" charset="-127"/>
              </a:rPr>
              <a:t>Anwyl</a:t>
            </a:r>
            <a:r>
              <a:rPr lang="en-US" sz="2400" b="0" dirty="0">
                <a:ea typeface="Malgun Gothic" panose="020B0503020000020004" pitchFamily="34" charset="-127"/>
              </a:rPr>
              <a:t> et. al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>
                <a:ea typeface="Malgun Gothic" panose="020B0503020000020004" pitchFamily="34" charset="-127"/>
              </a:rPr>
              <a:t>Coordinated Spatial Reuse in a 4 AP Topology”, IEEE 802.11-23-1023r2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[7] </a:t>
            </a:r>
            <a:r>
              <a:rPr lang="en-US" sz="2400" b="0" dirty="0" err="1">
                <a:ea typeface="Malgun Gothic" panose="020B0503020000020004" pitchFamily="34" charset="-127"/>
              </a:rPr>
              <a:t>Kanke</a:t>
            </a:r>
            <a:r>
              <a:rPr lang="en-US" sz="2400" b="0" dirty="0">
                <a:ea typeface="Malgun Gothic" panose="020B0503020000020004" pitchFamily="34" charset="-127"/>
              </a:rPr>
              <a:t> Wu et. al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>
                <a:ea typeface="Malgun Gothic" panose="020B0503020000020004" pitchFamily="34" charset="-127"/>
              </a:rPr>
              <a:t>Performance of Coordinated Spatial Reuse”, IEEE 802.11-23-1037r0</a:t>
            </a:r>
            <a:endParaRPr lang="en-US" altLang="ko-KR" sz="2400" b="0" dirty="0"/>
          </a:p>
          <a:p>
            <a:pPr marL="0" indent="0"/>
            <a:r>
              <a:rPr lang="en-US" altLang="ko-KR" sz="2400" b="0" dirty="0"/>
              <a:t>[8] </a:t>
            </a:r>
            <a:r>
              <a:rPr lang="en-US" sz="2400" b="0" dirty="0">
                <a:ea typeface="Times New Roman" panose="02020603050405020304" pitchFamily="18" charset="0"/>
              </a:rPr>
              <a:t>“</a:t>
            </a:r>
            <a:r>
              <a:rPr lang="en-GB" sz="2400" b="0" dirty="0" err="1">
                <a:ea typeface="Times New Roman" panose="02020603050405020304" pitchFamily="18" charset="0"/>
              </a:rPr>
              <a:t>TGax</a:t>
            </a:r>
            <a:r>
              <a:rPr lang="en-GB" sz="2400" b="0" dirty="0">
                <a:ea typeface="Times New Roman" panose="02020603050405020304" pitchFamily="18" charset="0"/>
              </a:rPr>
              <a:t> </a:t>
            </a:r>
            <a:r>
              <a:rPr lang="en-GB" sz="2400" b="0" dirty="0">
                <a:ea typeface="Malgun Gothic" panose="020B0503020000020004" pitchFamily="34" charset="-127"/>
              </a:rPr>
              <a:t>Simulation Scenarios”, IEEE 802.11-14/0621r3, Simone Merlin, etc.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[9] Sigurd Schelstraete </a:t>
            </a:r>
            <a:r>
              <a:rPr lang="en-GB" sz="2400" b="0" dirty="0" err="1">
                <a:ea typeface="Malgun Gothic" panose="020B0503020000020004" pitchFamily="34" charset="-127"/>
              </a:rPr>
              <a:t>et.al.,“Nulling</a:t>
            </a:r>
            <a:r>
              <a:rPr lang="en-GB" sz="2400" b="0" dirty="0">
                <a:ea typeface="Malgun Gothic" panose="020B0503020000020004" pitchFamily="34" charset="-127"/>
              </a:rPr>
              <a:t> and coordinated beamforming” IEEE 802.11-19/0638</a:t>
            </a:r>
          </a:p>
          <a:p>
            <a:r>
              <a:rPr lang="en-GB" sz="2400" b="0" dirty="0">
                <a:ea typeface="Malgun Gothic" panose="020B0503020000020004" pitchFamily="34" charset="-127"/>
              </a:rPr>
              <a:t>[10] Rainer Strobel </a:t>
            </a:r>
            <a:r>
              <a:rPr lang="en-GB" sz="2400" b="0" dirty="0" err="1">
                <a:ea typeface="Malgun Gothic" panose="020B0503020000020004" pitchFamily="34" charset="-127"/>
              </a:rPr>
              <a:t>et.al.,“Coordinated</a:t>
            </a:r>
            <a:r>
              <a:rPr lang="en-GB" sz="2400" b="0" dirty="0">
                <a:ea typeface="Malgun Gothic" panose="020B0503020000020004" pitchFamily="34" charset="-127"/>
              </a:rPr>
              <a:t> Spatial Nulling (C-SN) Simulations” IEEE 802.11-24/0012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Null vs. Perfect Null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914401" y="1981201"/>
                <a:ext cx="6050330" cy="4113213"/>
              </a:xfrm>
            </p:spPr>
            <p:txBody>
              <a:bodyPr/>
              <a:lstStyle/>
              <a:p>
                <a:pPr marL="0" indent="0"/>
                <a:r>
                  <a:rPr lang="en-US" sz="1800" dirty="0"/>
                  <a:t>Sounding feedback</a:t>
                </a:r>
              </a:p>
              <a:p>
                <a:pPr marL="285750" lvl="1"/>
                <a:r>
                  <a:rPr lang="en-US" sz="1400" dirty="0"/>
                  <a:t>For data transmission, the effective channel is characterized y the V matrix feedback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 marL="0" indent="-457200"/>
                <a:r>
                  <a:rPr lang="en-US" sz="1800" dirty="0"/>
                  <a:t>C-SN feedback</a:t>
                </a:r>
                <a:endParaRPr lang="en-US" sz="1400" dirty="0"/>
              </a:p>
              <a:p>
                <a:pPr marL="285750" lvl="1"/>
                <a:r>
                  <a:rPr lang="en-US" sz="1400" dirty="0"/>
                  <a:t> For spatial nulling, there is the nulling feedback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sn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 marL="0" indent="-457200"/>
                <a:r>
                  <a:rPr lang="en-US" sz="1800" dirty="0"/>
                  <a:t>For a perfect null</a:t>
                </a:r>
              </a:p>
              <a:p>
                <a:pPr marL="457200" lvl="1" indent="-457200"/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sn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𝑠𝑥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  <m:sup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bSup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latin typeface="Cambria Math" panose="02040503050406030204" pitchFamily="18" charset="0"/>
                                      </a:rPr>
                                      <m:t>eff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400" dirty="0"/>
              </a:p>
              <a:p>
                <a:pPr marL="0" indent="-457200"/>
                <a:r>
                  <a:rPr lang="en-US" sz="1800" dirty="0"/>
                  <a:t>For a partial null</a:t>
                </a:r>
              </a:p>
              <a:p>
                <a:pPr marL="457200" lvl="1" indent="-457200"/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sn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𝑠𝑥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  <m:sup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bSup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latin typeface="Cambria Math" panose="02040503050406030204" pitchFamily="18" charset="0"/>
                                      </a:rPr>
                                      <m:t>eff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𝜦</m:t>
                                </m:r>
                              </m:e>
                              <m:sup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400" dirty="0"/>
              </a:p>
              <a:p>
                <a:pPr marL="0" lvl="1" indent="0"/>
                <a:r>
                  <a:rPr lang="en-US" sz="1400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𝑙𝑙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/>
                  <a:t> for associated STAs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𝑙𝑙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=(0,…,1)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bSup>
                          <m:sSub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bSup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H</m:t>
                            </m:r>
                          </m:sup>
                        </m:sSubSup>
                        <m:r>
                          <m:rPr>
                            <m:nor/>
                          </m:rPr>
                          <a:rPr lang="en-US" sz="1400" dirty="0"/>
                          <m:t>] 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𝑙𝑙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0" lvl="1" indent="0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𝜦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1800" dirty="0"/>
                  <a:t> is a diagonal matrix with diagonal elements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𝑙𝑙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285750" lvl="1"/>
                <a:endParaRPr lang="en-US" sz="1400" dirty="0"/>
              </a:p>
              <a:p>
                <a:pPr marL="628650" lvl="2"/>
                <a:endParaRPr lang="en-US" sz="1400" dirty="0"/>
              </a:p>
              <a:p>
                <a:pPr lvl="2"/>
                <a:endParaRPr lang="en-US" sz="12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4401" y="1981201"/>
                <a:ext cx="6050330" cy="4113213"/>
              </a:xfrm>
              <a:blipFill>
                <a:blip r:embed="rId2"/>
                <a:stretch>
                  <a:fillRect l="-806" t="-741" b="-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C79DC66-249B-1626-0A33-589938A3CD0F}"/>
              </a:ext>
            </a:extLst>
          </p:cNvPr>
          <p:cNvGrpSpPr/>
          <p:nvPr/>
        </p:nvGrpSpPr>
        <p:grpSpPr>
          <a:xfrm>
            <a:off x="7325763" y="2490057"/>
            <a:ext cx="3949722" cy="2620576"/>
            <a:chOff x="5801763" y="1722823"/>
            <a:chExt cx="3113180" cy="2129095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1D0467CB-C57E-2DC7-40F8-C3704679F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52379" y="2168143"/>
              <a:ext cx="457934" cy="478726"/>
            </a:xfrm>
            <a:prstGeom prst="rect">
              <a:avLst/>
            </a:prstGeom>
          </p:spPr>
        </p:pic>
        <p:pic>
          <p:nvPicPr>
            <p:cNvPr id="20" name="Graphic 19" descr="Smart Phone outline">
              <a:extLst>
                <a:ext uri="{FF2B5EF4-FFF2-40B4-BE49-F238E27FC236}">
                  <a16:creationId xmlns:a16="http://schemas.microsoft.com/office/drawing/2014/main" id="{F5D0D331-8ECF-2609-5AE8-A8CBCD1FF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37033" y="3343749"/>
              <a:ext cx="223529" cy="217746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24CCDDC0-4671-9B3E-1C1F-075E8765D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238208" y="2116993"/>
              <a:ext cx="457934" cy="478726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B29D788-1995-4696-2C88-13477949EF23}"/>
                </a:ext>
              </a:extLst>
            </p:cNvPr>
            <p:cNvSpPr txBox="1"/>
            <p:nvPr/>
          </p:nvSpPr>
          <p:spPr>
            <a:xfrm>
              <a:off x="5801763" y="1805689"/>
              <a:ext cx="6774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78AFF44-AACA-46D5-6247-9BE909794EF8}"/>
                </a:ext>
              </a:extLst>
            </p:cNvPr>
            <p:cNvSpPr txBox="1"/>
            <p:nvPr/>
          </p:nvSpPr>
          <p:spPr>
            <a:xfrm>
              <a:off x="8237446" y="1722823"/>
              <a:ext cx="6774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160ED-1CF4-7960-F0C3-432D8F1FD01D}"/>
                </a:ext>
              </a:extLst>
            </p:cNvPr>
            <p:cNvSpPr txBox="1"/>
            <p:nvPr/>
          </p:nvSpPr>
          <p:spPr>
            <a:xfrm>
              <a:off x="6511009" y="353970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1</a:t>
              </a:r>
            </a:p>
          </p:txBody>
        </p:sp>
        <p:pic>
          <p:nvPicPr>
            <p:cNvPr id="28" name="Graphic 27" descr="Smart Phone outline">
              <a:extLst>
                <a:ext uri="{FF2B5EF4-FFF2-40B4-BE49-F238E27FC236}">
                  <a16:creationId xmlns:a16="http://schemas.microsoft.com/office/drawing/2014/main" id="{71BB32FA-5581-E58A-8DAE-6EA69C9321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75286" y="3343749"/>
              <a:ext cx="223529" cy="217746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D2242B1-1C6D-D0BC-BC88-F9210ABCC228}"/>
                </a:ext>
              </a:extLst>
            </p:cNvPr>
            <p:cNvSpPr txBox="1"/>
            <p:nvPr/>
          </p:nvSpPr>
          <p:spPr>
            <a:xfrm>
              <a:off x="7760068" y="354414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2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DBAAEE0-64BD-A84A-AFEF-5ACB8D5E00A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72167" y="2741631"/>
              <a:ext cx="233633" cy="5040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C1F3552-8195-1787-B455-19AE97D73D3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8" y="2609935"/>
              <a:ext cx="1195692" cy="5879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B33472A-4610-1DDD-2BB6-68351EDC67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79259" y="2586979"/>
              <a:ext cx="1280809" cy="65379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383CE7D-1FD6-84AB-0F14-899140939C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7970" y="2837348"/>
              <a:ext cx="399242" cy="4443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3FD226F-12E8-0887-F2EF-927781734772}"/>
                </a:ext>
              </a:extLst>
            </p:cNvPr>
            <p:cNvSpPr txBox="1"/>
            <p:nvPr/>
          </p:nvSpPr>
          <p:spPr>
            <a:xfrm>
              <a:off x="6012295" y="2970990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7E95191-C3B6-3561-B7F6-DDCCC14CF044}"/>
                </a:ext>
              </a:extLst>
            </p:cNvPr>
            <p:cNvSpPr txBox="1"/>
            <p:nvPr/>
          </p:nvSpPr>
          <p:spPr>
            <a:xfrm>
              <a:off x="8166039" y="2894144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DD04275-5464-F8D1-C65D-EF8178C390F5}"/>
                </a:ext>
              </a:extLst>
            </p:cNvPr>
            <p:cNvSpPr txBox="1"/>
            <p:nvPr/>
          </p:nvSpPr>
          <p:spPr>
            <a:xfrm>
              <a:off x="6598785" y="2433854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A384C51-1F21-CC78-6264-72AA087F3AA6}"/>
                </a:ext>
              </a:extLst>
            </p:cNvPr>
            <p:cNvSpPr txBox="1"/>
            <p:nvPr/>
          </p:nvSpPr>
          <p:spPr>
            <a:xfrm>
              <a:off x="7381117" y="2562056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508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Nulling Accuracy – contributing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6A0C-D70B-84B6-6EBF-41A618AB4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6043618" cy="4113213"/>
          </a:xfrm>
        </p:spPr>
        <p:txBody>
          <a:bodyPr/>
          <a:lstStyle/>
          <a:p>
            <a:pPr marL="0" indent="0"/>
            <a:r>
              <a:rPr lang="en-US" sz="1800" dirty="0"/>
              <a:t>ZF Nulling is not perfect in practice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400" dirty="0"/>
              <a:t>Channel estimation accuracy (feedback format, grouping and interpolation)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400" dirty="0"/>
              <a:t>Channel aging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400" dirty="0"/>
              <a:t>Clock differences between APs</a:t>
            </a:r>
          </a:p>
          <a:p>
            <a:pPr marL="0" lvl="1" indent="0"/>
            <a:endParaRPr lang="en-US" sz="1400" dirty="0"/>
          </a:p>
          <a:p>
            <a:pPr marL="0" indent="0"/>
            <a:r>
              <a:rPr lang="en-US" sz="1800" dirty="0"/>
              <a:t>Example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1400" dirty="0"/>
              <a:t>STA1 </a:t>
            </a:r>
            <a:r>
              <a:rPr lang="en-US" sz="1400" dirty="0">
                <a:solidFill>
                  <a:schemeClr val="tx1"/>
                </a:solidFill>
              </a:rPr>
              <a:t>and STA 3 </a:t>
            </a:r>
            <a:r>
              <a:rPr lang="en-US" sz="1400" dirty="0"/>
              <a:t>associated with AP1, AP2 serves STA2 and 4 and creates a spatial null to STA 1 and 3.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1400" dirty="0"/>
              <a:t>Interference and noise contributions are shown for STA 1.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1400" dirty="0"/>
              <a:t>The sounding interval is 10ms with 1.2km/h movement speed, clock offset is ±0.07ppm.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1400" dirty="0"/>
              <a:t>Aging is the main contributor limiting the null depth. </a:t>
            </a:r>
          </a:p>
          <a:p>
            <a:pPr marL="285750" lvl="1"/>
            <a:endParaRPr lang="en-US" sz="1400" dirty="0"/>
          </a:p>
          <a:p>
            <a:pPr marL="628650" lvl="2"/>
            <a:endParaRPr lang="en-US" sz="1400" dirty="0"/>
          </a:p>
          <a:p>
            <a:pPr lvl="2"/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D038D3-47CA-75F7-7DB6-4AB127B245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34" r="12408"/>
          <a:stretch/>
        </p:blipFill>
        <p:spPr>
          <a:xfrm>
            <a:off x="7106543" y="1524000"/>
            <a:ext cx="3698875" cy="14795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547EA9-8319-4AC4-7A28-7B83BDE0EB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99" t="6394" r="7085" b="3581"/>
          <a:stretch/>
        </p:blipFill>
        <p:spPr>
          <a:xfrm>
            <a:off x="7111859" y="3003550"/>
            <a:ext cx="3888378" cy="341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8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submissions presented Multi-AP joint transmission [1, 2] and Coordinated Spatial Re-Use [3]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While JT achieves significant gains under ideal conditions, synchronization and backhaul capacity requirements are demanding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Coordinated spatial re-use (C-SR) results for a residential scenario are shown in [3]. There is a limited rate increase in dense environments, but latency can be improved.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further investigates: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framework for coordinated spatial nulling (C-SN) using the same feedback method as presented in [3]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Miscellaneous technical aspects of C-SN (time alignment, sounding options, precoding options, overhead, …)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Accompanying simulation results included in [10]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Cooperation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OBSS (Half coordinated)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No central coordination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AP-STA association is fixed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Primary AP gains channel, triggers the spatial nulling transmission, but doesn’t do a power back-off (it has no information about secondary AP)</a:t>
            </a:r>
            <a:endParaRPr lang="en-US" sz="2000" b="0" strike="sngStrike" dirty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Secondary AP(s) limit interference into primary transmission (through nulling and/or power backoff)</a:t>
            </a:r>
          </a:p>
          <a:p>
            <a:pPr lvl="1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26CABA-79CB-1E03-B08E-85BC9028FD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OBSS (Fully coordinated)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115888" algn="l"/>
              </a:tabLst>
            </a:pPr>
            <a:r>
              <a:rPr lang="en-US" sz="2000" b="0" dirty="0"/>
              <a:t>Central</a:t>
            </a:r>
            <a:r>
              <a:rPr lang="en-US" sz="2000" b="0" dirty="0">
                <a:solidFill>
                  <a:schemeClr val="tx1"/>
                </a:solidFill>
              </a:rPr>
              <a:t>/joint </a:t>
            </a:r>
            <a:r>
              <a:rPr lang="en-US" sz="2000" b="0" dirty="0"/>
              <a:t>coordination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AP-STA association is fixed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Primary AP triggers transmission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APs do joint throughput/latency optimization (e.g., by precoder computation at a central point)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27013" lvl="1" indent="-227013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265908-1904-ABA0-965C-9B0D1FA78B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033" y="5136299"/>
            <a:ext cx="2647535" cy="13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diagram of a network&#10;&#10;Description automatically generated">
            <a:extLst>
              <a:ext uri="{FF2B5EF4-FFF2-40B4-BE49-F238E27FC236}">
                <a16:creationId xmlns:a16="http://schemas.microsoft.com/office/drawing/2014/main" id="{8C254BBF-AF8C-0731-929E-1C52563BF2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339" y="4267200"/>
            <a:ext cx="3844145" cy="21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32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Cooperation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ESS (fully coordinated)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Central</a:t>
            </a:r>
            <a:r>
              <a:rPr lang="en-US" sz="2000" dirty="0">
                <a:solidFill>
                  <a:schemeClr val="tx1"/>
                </a:solidFill>
              </a:rPr>
              <a:t>/joint </a:t>
            </a:r>
            <a:r>
              <a:rPr lang="en-US" sz="2000" dirty="0"/>
              <a:t>coordination (can be part of one of the APs)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Unlike </a:t>
            </a:r>
            <a:r>
              <a:rPr lang="en-US" sz="2000" dirty="0"/>
              <a:t>OBSS cases, AP-STA association can be optimized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throughput/latency optimization is done for primary and secondary APs jointly</a:t>
            </a:r>
          </a:p>
          <a:p>
            <a:pPr lvl="1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5452D2-65BE-D08F-137B-6F656779F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2448991"/>
            <a:ext cx="4760383" cy="29923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15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61607-00D0-38B7-AE54-614929E03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Trigger in C-SN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CDA20-333D-C2D4-0EC9-23A6B40B5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421184"/>
          </a:xfrm>
        </p:spPr>
        <p:txBody>
          <a:bodyPr/>
          <a:lstStyle/>
          <a:p>
            <a:r>
              <a:rPr lang="en-US" dirty="0"/>
              <a:t>Need for Time Alignment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Symbol alignment is needed for precoding to be effective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Start-time alignment is needed because otherwise the (non-</a:t>
            </a:r>
            <a:r>
              <a:rPr lang="en-US" dirty="0" err="1">
                <a:solidFill>
                  <a:schemeClr val="tx1"/>
                </a:solidFill>
              </a:rPr>
              <a:t>precoded</a:t>
            </a:r>
            <a:r>
              <a:rPr lang="en-US" dirty="0">
                <a:solidFill>
                  <a:schemeClr val="tx1"/>
                </a:solidFill>
              </a:rPr>
              <a:t>) preamble (before the EHT-LTF) will cause full crosstalk from the secondary APs into the primary AP transmission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To avoid interference, C-SN transmissions shall start simultaneously, triggered by the primary AP (for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both</a:t>
            </a:r>
            <a:r>
              <a:rPr lang="en-US" dirty="0">
                <a:sym typeface="Wingdings" panose="05000000000000000000" pitchFamily="2" charset="2"/>
              </a:rPr>
              <a:t> half coordinated and fully coordinated)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Trigger Frame Contents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To simplify the C-SN operation, the trigger frame may include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necessary</a:t>
            </a:r>
            <a:r>
              <a:rPr lang="en-US" dirty="0">
                <a:sym typeface="Wingdings" panose="05000000000000000000" pitchFamily="2" charset="2"/>
              </a:rPr>
              <a:t> information, e.g., the STAs served and the acceptable interference per STA (e.g., when a higher level of interference than indicated by the STA feedback is acceptable, due to the selected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MCS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B3EDC-D320-EC60-377A-33124F6F1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2266C-CD4E-2896-500A-F472528C8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80F62-6741-9010-00AC-720673E39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66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Sounding</a:t>
            </a:r>
            <a:r>
              <a:rPr lang="en-US" b="0" dirty="0"/>
              <a:t> </a:t>
            </a:r>
            <a:r>
              <a:rPr lang="en-US" dirty="0"/>
              <a:t>Feedback for C-SN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98835" y="3962400"/>
                <a:ext cx="8992966" cy="2454132"/>
              </a:xfrm>
            </p:spPr>
            <p:txBody>
              <a:bodyPr/>
              <a:lstStyle/>
              <a:p>
                <a:r>
                  <a:rPr lang="en-US" sz="2000" dirty="0"/>
                  <a:t>C-SN feedback to un-associated APs [3]</a:t>
                </a:r>
              </a:p>
              <a:p>
                <a:pPr marL="461963" lvl="1" indent="-234950"/>
                <a:r>
                  <a:rPr lang="en-US" sz="1600" dirty="0"/>
                  <a:t>The STA allows a certain increase of </a:t>
                </a:r>
                <a:r>
                  <a:rPr lang="en-US" sz="1600" dirty="0" err="1"/>
                  <a:t>noise+interference</a:t>
                </a:r>
                <a:r>
                  <a:rPr lang="en-US" sz="1600" dirty="0"/>
                  <a:t> (e.g., 3dB)  for C-SN</a:t>
                </a:r>
              </a:p>
              <a:p>
                <a:pPr marL="461963" lvl="1" indent="-234950"/>
                <a:r>
                  <a:rPr lang="en-US" sz="1600" dirty="0"/>
                  <a:t>Feedback contents for AP </a:t>
                </a:r>
                <a:r>
                  <a:rPr lang="en-US" sz="1600" i="1" dirty="0"/>
                  <a:t>d</a:t>
                </a:r>
                <a:r>
                  <a:rPr lang="en-US" sz="1600" dirty="0"/>
                  <a:t>: Power backoff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𝑃𝐵𝑂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600" dirty="0"/>
                  <a:t> to keep interference from AP </a:t>
                </a:r>
                <a:r>
                  <a:rPr lang="en-US" sz="1600" i="1" dirty="0"/>
                  <a:t>d</a:t>
                </a:r>
                <a:r>
                  <a:rPr lang="en-US" sz="1600" dirty="0"/>
                  <a:t> to STA </a:t>
                </a:r>
                <a:r>
                  <a:rPr lang="en-US" sz="1600" i="1" dirty="0"/>
                  <a:t>v</a:t>
                </a:r>
                <a:r>
                  <a:rPr lang="en-US" sz="1600" dirty="0"/>
                  <a:t> below the desired limit, together with null space feedback (see next slide)</a:t>
                </a:r>
              </a:p>
              <a:p>
                <a:pPr marL="461963" lvl="1" indent="-234950"/>
                <a:r>
                  <a:rPr lang="en-US" sz="1600" dirty="0"/>
                  <a:t>When AP </a:t>
                </a:r>
                <a:r>
                  <a:rPr lang="en-US" sz="1600" i="1" dirty="0"/>
                  <a:t>d</a:t>
                </a:r>
                <a:r>
                  <a:rPr lang="en-US" sz="1600" dirty="0"/>
                  <a:t> transmits while STA </a:t>
                </a:r>
                <a:r>
                  <a:rPr lang="en-US" sz="1600" i="1" dirty="0"/>
                  <a:t>v </a:t>
                </a:r>
                <a:r>
                  <a:rPr lang="en-US" sz="1600" dirty="0"/>
                  <a:t>receives the </a:t>
                </a:r>
                <a:r>
                  <a:rPr lang="en-US" sz="1600" dirty="0">
                    <a:solidFill>
                      <a:schemeClr val="tx1"/>
                    </a:solidFill>
                  </a:rPr>
                  <a:t>transmit power is reduced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SR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𝑠𝑜𝑢𝑛𝑑𝑖𝑛𝑔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𝑃𝐵𝑂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600" i="1" dirty="0"/>
                  <a:t> .</a:t>
                </a:r>
                <a:r>
                  <a:rPr lang="en-US" sz="1600" dirty="0"/>
                  <a:t> In case the required reduction is high, spatial nulling can be used to reduce interference while keeping a higher transmit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SR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tx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𝑠𝑜𝑢𝑛𝑑𝑖𝑛𝑔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𝑃𝐵𝑂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max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/>
                  <a:t>, where </a:t>
                </a:r>
                <a:r>
                  <a:rPr lang="el-GR" sz="1600" dirty="0"/>
                  <a:t>λ</a:t>
                </a:r>
                <a:r>
                  <a:rPr lang="en-US" sz="1600" dirty="0"/>
                  <a:t> controls the depth of the null.</a:t>
                </a:r>
              </a:p>
              <a:p>
                <a:pPr marL="628650" lvl="2"/>
                <a:endParaRPr lang="en-US" sz="1400" dirty="0"/>
              </a:p>
              <a:p>
                <a:pPr lvl="2"/>
                <a:endParaRPr lang="en-US" sz="12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8835" y="3962400"/>
                <a:ext cx="8992966" cy="2454132"/>
              </a:xfrm>
              <a:blipFill>
                <a:blip r:embed="rId3"/>
                <a:stretch>
                  <a:fillRect l="-678" t="-1241" r="-203" b="-2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 descr="A diagram of a computer system&#10;&#10;Description automatically generated">
            <a:extLst>
              <a:ext uri="{FF2B5EF4-FFF2-40B4-BE49-F238E27FC236}">
                <a16:creationId xmlns:a16="http://schemas.microsoft.com/office/drawing/2014/main" id="{D4A6BA5B-B0F6-6642-5A70-122DA275A9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96381"/>
            <a:ext cx="8992967" cy="199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41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Space Feedback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/>
                <a:r>
                  <a:rPr lang="en-US" sz="2000" dirty="0"/>
                  <a:t>Sounding feedback</a:t>
                </a:r>
              </a:p>
              <a:p>
                <a:pPr marL="285750" lvl="1"/>
                <a:r>
                  <a:rPr lang="en-US" sz="1600" dirty="0"/>
                  <a:t>Channel estimate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est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1600" dirty="0"/>
                  <a:t> </a:t>
                </a:r>
              </a:p>
              <a:p>
                <a:pPr marL="285750" lvl="1"/>
                <a:r>
                  <a:rPr lang="en-US" sz="1600" dirty="0"/>
                  <a:t>Singular Value Decomposition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est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r>
                  <a:rPr lang="en-US" sz="1600" dirty="0"/>
                  <a:t> </a:t>
                </a:r>
              </a:p>
              <a:p>
                <a:pPr marL="285750" lvl="1"/>
                <a:r>
                  <a:rPr lang="en-US" sz="1600" dirty="0"/>
                  <a:t>The feedback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sz="1600" dirty="0"/>
                  <a:t>, which corresponds to the equalized channel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1600" dirty="0"/>
                  <a:t>, using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,−1</m:t>
                        </m:r>
                      </m:sup>
                    </m:sSubSup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 marL="0" indent="-457200"/>
                <a:r>
                  <a:rPr lang="en-US" sz="2000" dirty="0"/>
                  <a:t>C-SN feedback</a:t>
                </a:r>
              </a:p>
              <a:p>
                <a:pPr marL="285750" lvl="1"/>
                <a:r>
                  <a:rPr lang="en-US" sz="1600" dirty="0"/>
                  <a:t>Channel estimate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est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1600" dirty="0"/>
                  <a:t> from un-associated AP NDP</a:t>
                </a:r>
              </a:p>
              <a:p>
                <a:pPr marL="285750" lvl="1"/>
                <a:r>
                  <a:rPr lang="en-US" sz="1600" dirty="0"/>
                  <a:t>Singular Value Decomposition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est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 marL="285750" lvl="1"/>
                <a:r>
                  <a:rPr lang="en-US" sz="1600" dirty="0"/>
                  <a:t>The C-SR corresponds to the disturber channel at the equalizer output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 marL="285750" lvl="1"/>
                <a:r>
                  <a:rPr lang="en-US" sz="1600" dirty="0"/>
                  <a:t> The feedback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sn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,−1</m:t>
                        </m:r>
                      </m:sup>
                    </m:sSubSup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en-US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est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 marL="285750" lvl="1"/>
                <a:endParaRPr lang="en-US" sz="1400" dirty="0"/>
              </a:p>
              <a:p>
                <a:pPr marL="0" indent="-457200"/>
                <a:endParaRPr lang="en-US" sz="1800" dirty="0"/>
              </a:p>
              <a:p>
                <a:pPr marL="285750" lvl="1"/>
                <a:endParaRPr lang="en-US" sz="1400" dirty="0"/>
              </a:p>
              <a:p>
                <a:pPr marL="628650" lvl="2"/>
                <a:endParaRPr lang="en-US" sz="1400" dirty="0"/>
              </a:p>
              <a:p>
                <a:pPr lvl="2"/>
                <a:endParaRPr lang="en-US" sz="12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200" t="-741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DC97155-1472-0D8D-23A9-8E72D40135B0}"/>
              </a:ext>
            </a:extLst>
          </p:cNvPr>
          <p:cNvGrpSpPr/>
          <p:nvPr/>
        </p:nvGrpSpPr>
        <p:grpSpPr>
          <a:xfrm>
            <a:off x="6705600" y="2438400"/>
            <a:ext cx="4569885" cy="2743200"/>
            <a:chOff x="4873625" y="1640543"/>
            <a:chExt cx="4033471" cy="2378909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CF27DE7E-3685-1376-7E7A-B0E3E4903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159628" y="2100635"/>
              <a:ext cx="457934" cy="478726"/>
            </a:xfrm>
            <a:prstGeom prst="rect">
              <a:avLst/>
            </a:prstGeom>
          </p:spPr>
        </p:pic>
        <p:pic>
          <p:nvPicPr>
            <p:cNvPr id="8" name="Graphic 7" descr="Smart Phone outline">
              <a:extLst>
                <a:ext uri="{FF2B5EF4-FFF2-40B4-BE49-F238E27FC236}">
                  <a16:creationId xmlns:a16="http://schemas.microsoft.com/office/drawing/2014/main" id="{A1BEE2E8-5545-4E2B-10C4-1D384F4C4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70402" y="3461937"/>
              <a:ext cx="223529" cy="217746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F54C366-EA28-1439-9EFC-B455CE31E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01304" y="2157336"/>
              <a:ext cx="457934" cy="47872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61A29B9-E40C-F142-230F-00A967A15584}"/>
                </a:ext>
              </a:extLst>
            </p:cNvPr>
            <p:cNvSpPr txBox="1"/>
            <p:nvPr/>
          </p:nvSpPr>
          <p:spPr>
            <a:xfrm>
              <a:off x="4873625" y="1640543"/>
              <a:ext cx="11807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Associated AP </a:t>
              </a:r>
              <a:r>
                <a:rPr lang="en-US" sz="1400" i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3C87AD4-D568-E8F8-8D09-76132BA1AF92}"/>
                </a:ext>
              </a:extLst>
            </p:cNvPr>
            <p:cNvSpPr txBox="1"/>
            <p:nvPr/>
          </p:nvSpPr>
          <p:spPr>
            <a:xfrm>
              <a:off x="7497762" y="1643292"/>
              <a:ext cx="1409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Un-associated AP </a:t>
              </a:r>
              <a:r>
                <a:rPr lang="en-US" sz="1400" i="1" dirty="0">
                  <a:solidFill>
                    <a:schemeClr val="tx1"/>
                  </a:solidFill>
                </a:rPr>
                <a:t>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3F9B1E9-2A74-B3FF-FC95-773F5FFACAAD}"/>
                </a:ext>
              </a:extLst>
            </p:cNvPr>
            <p:cNvSpPr txBox="1"/>
            <p:nvPr/>
          </p:nvSpPr>
          <p:spPr>
            <a:xfrm>
              <a:off x="6443418" y="3711675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</a:t>
              </a:r>
              <a:r>
                <a:rPr lang="en-US" sz="1400" i="1" dirty="0">
                  <a:solidFill>
                    <a:schemeClr val="tx1"/>
                  </a:solidFill>
                </a:rPr>
                <a:t>v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E4D948F-A1B8-7BF2-F486-B018A79E020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47130" y="2610237"/>
              <a:ext cx="1124462" cy="8454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E3EF4CA-370B-7FC4-B528-DA83FDA8DA36}"/>
                </a:ext>
              </a:extLst>
            </p:cNvPr>
            <p:cNvSpPr txBox="1"/>
            <p:nvPr/>
          </p:nvSpPr>
          <p:spPr>
            <a:xfrm>
              <a:off x="5159628" y="2905780"/>
              <a:ext cx="9713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Sounding NDP </a:t>
              </a:r>
              <a:r>
                <a:rPr lang="en-US" sz="1400" i="1" dirty="0" err="1">
                  <a:solidFill>
                    <a:srgbClr val="00B050"/>
                  </a:solidFill>
                </a:rPr>
                <a:t>s</a:t>
              </a:r>
              <a:r>
                <a:rPr lang="en-US" sz="1400" dirty="0" err="1">
                  <a:solidFill>
                    <a:srgbClr val="00B050"/>
                  </a:solidFill>
                  <a:sym typeface="Wingdings" panose="05000000000000000000" pitchFamily="2" charset="2"/>
                </a:rPr>
                <a:t></a:t>
              </a:r>
              <a:r>
                <a:rPr lang="en-US" sz="1400" i="1" dirty="0" err="1">
                  <a:solidFill>
                    <a:srgbClr val="00B050"/>
                  </a:solidFill>
                  <a:sym typeface="Wingdings" panose="05000000000000000000" pitchFamily="2" charset="2"/>
                </a:rPr>
                <a:t>v</a:t>
              </a:r>
              <a:endParaRPr lang="en-US" sz="1400" i="1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08A9697-CEA6-18B5-6D5D-64A46496E2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93743" y="2688544"/>
              <a:ext cx="997778" cy="9522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6F5A31-799A-4C33-DDAE-B828D93CDCB3}"/>
                </a:ext>
              </a:extLst>
            </p:cNvPr>
            <p:cNvSpPr txBox="1"/>
            <p:nvPr/>
          </p:nvSpPr>
          <p:spPr>
            <a:xfrm>
              <a:off x="7545081" y="3147468"/>
              <a:ext cx="9713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Sounding NDP </a:t>
              </a:r>
              <a:r>
                <a:rPr lang="en-US" sz="1400" i="1" dirty="0" err="1">
                  <a:solidFill>
                    <a:srgbClr val="C00000"/>
                  </a:solidFill>
                </a:rPr>
                <a:t>d</a:t>
              </a:r>
              <a:r>
                <a:rPr lang="en-US" sz="1400" dirty="0" err="1">
                  <a:solidFill>
                    <a:srgbClr val="C00000"/>
                  </a:solidFill>
                  <a:sym typeface="Wingdings" panose="05000000000000000000" pitchFamily="2" charset="2"/>
                </a:rPr>
                <a:t></a:t>
              </a:r>
              <a:r>
                <a:rPr lang="en-US" sz="1400" i="1" dirty="0" err="1">
                  <a:solidFill>
                    <a:srgbClr val="C00000"/>
                  </a:solidFill>
                  <a:sym typeface="Wingdings" panose="05000000000000000000" pitchFamily="2" charset="2"/>
                </a:rPr>
                <a:t>v</a:t>
              </a:r>
              <a:endParaRPr lang="en-US" sz="1400" i="1" dirty="0">
                <a:solidFill>
                  <a:srgbClr val="C00000"/>
                </a:solidFill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0C82E85-5EDA-E2E1-BBA2-401652532D5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645311" y="2578245"/>
              <a:ext cx="1081079" cy="8071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AADC937-03ED-D320-31B1-5B7344D7472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73396" y="2637140"/>
              <a:ext cx="938660" cy="8958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29579EE-7C5F-137F-4C9B-F7B5C6A663F8}"/>
                </a:ext>
              </a:extLst>
            </p:cNvPr>
            <p:cNvSpPr txBox="1"/>
            <p:nvPr/>
          </p:nvSpPr>
          <p:spPr>
            <a:xfrm>
              <a:off x="6288951" y="2604001"/>
              <a:ext cx="127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C-SR/C-SN feedback </a:t>
              </a:r>
              <a:r>
                <a:rPr lang="en-US" sz="1400" i="1" dirty="0" err="1">
                  <a:solidFill>
                    <a:srgbClr val="FF0000"/>
                  </a:solidFill>
                </a:rPr>
                <a:t>v</a:t>
              </a:r>
              <a:r>
                <a:rPr lang="en-US" sz="1400" dirty="0" err="1">
                  <a:solidFill>
                    <a:srgbClr val="FF0000"/>
                  </a:solidFill>
                  <a:sym typeface="Wingdings" panose="05000000000000000000" pitchFamily="2" charset="2"/>
                </a:rPr>
                <a:t></a:t>
              </a:r>
              <a:r>
                <a:rPr lang="en-US" sz="1400" i="1" dirty="0" err="1">
                  <a:solidFill>
                    <a:srgbClr val="FF0000"/>
                  </a:solidFill>
                  <a:sym typeface="Wingdings" panose="05000000000000000000" pitchFamily="2" charset="2"/>
                </a:rPr>
                <a:t>d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3B64C43-7564-89CE-849E-F4F6A28A424C}"/>
                </a:ext>
              </a:extLst>
            </p:cNvPr>
            <p:cNvSpPr txBox="1"/>
            <p:nvPr/>
          </p:nvSpPr>
          <p:spPr>
            <a:xfrm>
              <a:off x="5785409" y="2169931"/>
              <a:ext cx="1272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92D050"/>
                  </a:solidFill>
                </a:rPr>
                <a:t>Sounding feedback </a:t>
              </a:r>
              <a:r>
                <a:rPr lang="en-US" sz="1400" i="1" dirty="0" err="1">
                  <a:solidFill>
                    <a:srgbClr val="92D050"/>
                  </a:solidFill>
                </a:rPr>
                <a:t>v</a:t>
              </a:r>
              <a:r>
                <a:rPr lang="en-US" sz="1400" dirty="0" err="1">
                  <a:solidFill>
                    <a:srgbClr val="92D050"/>
                  </a:solidFill>
                  <a:sym typeface="Wingdings" panose="05000000000000000000" pitchFamily="2" charset="2"/>
                </a:rPr>
                <a:t></a:t>
              </a:r>
              <a:r>
                <a:rPr lang="en-US" sz="1400" i="1" dirty="0" err="1">
                  <a:solidFill>
                    <a:srgbClr val="92D050"/>
                  </a:solidFill>
                  <a:sym typeface="Wingdings" panose="05000000000000000000" pitchFamily="2" charset="2"/>
                </a:rPr>
                <a:t>s</a:t>
              </a:r>
              <a:endParaRPr lang="en-US" sz="1400" i="1" dirty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69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Joint Sounding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6A0C-D70B-84B6-6EBF-41A618AB4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429000"/>
            <a:ext cx="10460567" cy="2665412"/>
          </a:xfrm>
        </p:spPr>
        <p:txBody>
          <a:bodyPr/>
          <a:lstStyle/>
          <a:p>
            <a:pPr marL="0" indent="0"/>
            <a:r>
              <a:rPr lang="en-US" sz="2800" dirty="0"/>
              <a:t>Joint Sounding for Joint Precoder Optimization</a:t>
            </a:r>
          </a:p>
          <a:p>
            <a:pPr marL="285750" lvl="1"/>
            <a:r>
              <a:rPr lang="en-US" dirty="0"/>
              <a:t>Multi-AP sounding can be done jointly to increase efficiency</a:t>
            </a:r>
          </a:p>
          <a:p>
            <a:pPr marL="285750" lvl="1"/>
            <a:r>
              <a:rPr lang="en-US" dirty="0"/>
              <a:t>Different APs act like a single AP and send the LTFs jointly (each AP uses a different spatial mapping on the LTFs)</a:t>
            </a:r>
          </a:p>
          <a:p>
            <a:pPr marL="285750" lvl="1"/>
            <a:r>
              <a:rPr lang="en-US" dirty="0"/>
              <a:t>For joint precoder optimization, the sounding feedback is collected at the central coordination (e.g., AP1) to calculate precoders</a:t>
            </a:r>
          </a:p>
          <a:p>
            <a:pPr marL="285750" lvl="1"/>
            <a:r>
              <a:rPr lang="en-US" dirty="0"/>
              <a:t>The precoders are distributed to other APs with a precoder message</a:t>
            </a:r>
          </a:p>
          <a:p>
            <a:pPr marL="628650" lvl="2"/>
            <a:endParaRPr lang="en-US" sz="1400" dirty="0"/>
          </a:p>
          <a:p>
            <a:pPr lvl="2"/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 descr="A diagram of a process&#10;&#10;Description automatically generated">
            <a:extLst>
              <a:ext uri="{FF2B5EF4-FFF2-40B4-BE49-F238E27FC236}">
                <a16:creationId xmlns:a16="http://schemas.microsoft.com/office/drawing/2014/main" id="{4AA6715F-B7E7-F4F7-8D67-38BD934F5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971" y="1295400"/>
            <a:ext cx="606742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53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C-SN Optimal Partial Nulling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6A0C-D70B-84B6-6EBF-41A618AB4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6400801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C-SR with </a:t>
            </a:r>
            <a:r>
              <a:rPr lang="en-US" sz="1800" dirty="0">
                <a:solidFill>
                  <a:schemeClr val="tx1"/>
                </a:solidFill>
              </a:rPr>
              <a:t>only</a:t>
            </a:r>
            <a:r>
              <a:rPr lang="en-US" sz="1800" dirty="0"/>
              <a:t> power back-off </a:t>
            </a:r>
            <a:r>
              <a:rPr lang="en-US" sz="1800" dirty="0">
                <a:solidFill>
                  <a:schemeClr val="tx1"/>
                </a:solidFill>
              </a:rPr>
              <a:t>(no nulling) </a:t>
            </a:r>
            <a:r>
              <a:rPr lang="en-US" sz="1800" dirty="0"/>
              <a:t>and C-SN with perfect nulling are extreme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Interference can be reduced by reducing transmit power or </a:t>
            </a:r>
            <a:r>
              <a:rPr lang="en-US" sz="2000" b="0" dirty="0">
                <a:solidFill>
                  <a:schemeClr val="tx1"/>
                </a:solidFill>
              </a:rPr>
              <a:t>using</a:t>
            </a:r>
            <a:r>
              <a:rPr lang="en-US" sz="2000" b="0" dirty="0"/>
              <a:t> spatial nulling or a combination of both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perfect null (zero-forcing) often leads to an ill-conditioned precoder matrix. To avoid that, partial nulling with the nulling depth </a:t>
            </a:r>
            <a:r>
              <a:rPr lang="el-GR" sz="2000" b="0" dirty="0"/>
              <a:t>λ</a:t>
            </a:r>
            <a:r>
              <a:rPr lang="en-US" sz="2000" b="0" dirty="0"/>
              <a:t> can be used (see appendix slide).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Perfect nulling can be worse than no nulling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8580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E6E4706-994E-5D63-6DD1-D1E749D618C7}"/>
              </a:ext>
            </a:extLst>
          </p:cNvPr>
          <p:cNvGrpSpPr/>
          <p:nvPr/>
        </p:nvGrpSpPr>
        <p:grpSpPr>
          <a:xfrm>
            <a:off x="7686401" y="3997831"/>
            <a:ext cx="3819799" cy="2197996"/>
            <a:chOff x="7686401" y="3997831"/>
            <a:chExt cx="2894231" cy="1750825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C46884E-D245-B2D8-652D-77BC0FA865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633" t="4286" r="7953"/>
            <a:stretch/>
          </p:blipFill>
          <p:spPr>
            <a:xfrm>
              <a:off x="7686401" y="3997831"/>
              <a:ext cx="2752542" cy="1750825"/>
            </a:xfrm>
            <a:prstGeom prst="rect">
              <a:avLst/>
            </a:prstGeom>
          </p:spPr>
        </p:pic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05CFD05-1B31-288C-B31A-D56EC3C3CA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03259" y="5270364"/>
              <a:ext cx="26953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FCE2854-EBEC-DF11-00FC-8CB35A41120B}"/>
                </a:ext>
              </a:extLst>
            </p:cNvPr>
            <p:cNvSpPr txBox="1"/>
            <p:nvPr/>
          </p:nvSpPr>
          <p:spPr>
            <a:xfrm>
              <a:off x="7968335" y="4706969"/>
              <a:ext cx="912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Perfect nulling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C76B511-48B4-CDEB-69AD-CC1FB966D7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91176" y="4968579"/>
              <a:ext cx="28730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F912831-BBDC-84A7-51B2-2CCAD6BA2EA0}"/>
                </a:ext>
              </a:extLst>
            </p:cNvPr>
            <p:cNvSpPr txBox="1"/>
            <p:nvPr/>
          </p:nvSpPr>
          <p:spPr>
            <a:xfrm>
              <a:off x="9668491" y="5008754"/>
              <a:ext cx="912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No nulling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4F766E2-8B49-4E4A-3F33-D4532DABAA2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511050" y="4109049"/>
              <a:ext cx="0" cy="1792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84ADAFB-56CA-3B22-FEC6-1A24C230318E}"/>
                </a:ext>
              </a:extLst>
            </p:cNvPr>
            <p:cNvSpPr txBox="1"/>
            <p:nvPr/>
          </p:nvSpPr>
          <p:spPr>
            <a:xfrm>
              <a:off x="9231680" y="4233624"/>
              <a:ext cx="78227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Partial nulling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618AD8-0082-4C7F-A757-F32C049E0F24}"/>
              </a:ext>
            </a:extLst>
          </p:cNvPr>
          <p:cNvGrpSpPr/>
          <p:nvPr/>
        </p:nvGrpSpPr>
        <p:grpSpPr>
          <a:xfrm>
            <a:off x="7694399" y="1636338"/>
            <a:ext cx="3429000" cy="2196204"/>
            <a:chOff x="5801763" y="1722823"/>
            <a:chExt cx="3113180" cy="2129095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0CB5F3A-1994-C29E-98AF-BF23E7353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52379" y="2168143"/>
              <a:ext cx="457934" cy="478726"/>
            </a:xfrm>
            <a:prstGeom prst="rect">
              <a:avLst/>
            </a:prstGeom>
          </p:spPr>
        </p:pic>
        <p:pic>
          <p:nvPicPr>
            <p:cNvPr id="9" name="Graphic 8" descr="Smart Phone outline">
              <a:extLst>
                <a:ext uri="{FF2B5EF4-FFF2-40B4-BE49-F238E27FC236}">
                  <a16:creationId xmlns:a16="http://schemas.microsoft.com/office/drawing/2014/main" id="{DB2B5F1A-AE45-3A2F-15EF-E8B476F7E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37033" y="3343749"/>
              <a:ext cx="223529" cy="217746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B80142B-EC87-A835-A6E5-9A01F0F71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238208" y="2116993"/>
              <a:ext cx="457934" cy="47872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DBB59D-8159-FFCA-6840-A50A5A49E7C5}"/>
                </a:ext>
              </a:extLst>
            </p:cNvPr>
            <p:cNvSpPr txBox="1"/>
            <p:nvPr/>
          </p:nvSpPr>
          <p:spPr>
            <a:xfrm>
              <a:off x="5801763" y="1805689"/>
              <a:ext cx="6774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0706514-A72F-F664-5EF5-52C8E7A67C0F}"/>
                </a:ext>
              </a:extLst>
            </p:cNvPr>
            <p:cNvSpPr txBox="1"/>
            <p:nvPr/>
          </p:nvSpPr>
          <p:spPr>
            <a:xfrm>
              <a:off x="8237446" y="1722823"/>
              <a:ext cx="6774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115CF7-0896-AA27-240E-CF77104E20BD}"/>
                </a:ext>
              </a:extLst>
            </p:cNvPr>
            <p:cNvSpPr txBox="1"/>
            <p:nvPr/>
          </p:nvSpPr>
          <p:spPr>
            <a:xfrm>
              <a:off x="6511009" y="353970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1</a:t>
              </a:r>
            </a:p>
          </p:txBody>
        </p:sp>
        <p:pic>
          <p:nvPicPr>
            <p:cNvPr id="22" name="Graphic 21" descr="Smart Phone outline">
              <a:extLst>
                <a:ext uri="{FF2B5EF4-FFF2-40B4-BE49-F238E27FC236}">
                  <a16:creationId xmlns:a16="http://schemas.microsoft.com/office/drawing/2014/main" id="{AFE1791B-FEF3-E78A-6067-8FFF45353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75286" y="3343749"/>
              <a:ext cx="223529" cy="217746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129BF10-55D0-CF75-D8A6-58DF70424144}"/>
                </a:ext>
              </a:extLst>
            </p:cNvPr>
            <p:cNvSpPr txBox="1"/>
            <p:nvPr/>
          </p:nvSpPr>
          <p:spPr>
            <a:xfrm>
              <a:off x="7760068" y="354414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2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A1CEB3D-68B2-6268-5341-AF1BFB16872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72167" y="2741631"/>
              <a:ext cx="233633" cy="5040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87BE081-79BD-4850-081A-250BEB54C49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8" y="2609935"/>
              <a:ext cx="1195692" cy="5879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D9E4029-F34E-6811-8947-61422AC9B6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79259" y="2586979"/>
              <a:ext cx="1280809" cy="65379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7F69BC9-3AC9-636A-0018-25BD04B979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7970" y="2837348"/>
              <a:ext cx="399242" cy="4443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C31F0D6-6031-8660-E756-D31389098D2A}"/>
                </a:ext>
              </a:extLst>
            </p:cNvPr>
            <p:cNvSpPr txBox="1"/>
            <p:nvPr/>
          </p:nvSpPr>
          <p:spPr>
            <a:xfrm>
              <a:off x="6012295" y="2970990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5DD3C26-7F00-7678-79B3-4B0548501FD0}"/>
                </a:ext>
              </a:extLst>
            </p:cNvPr>
            <p:cNvSpPr txBox="1"/>
            <p:nvPr/>
          </p:nvSpPr>
          <p:spPr>
            <a:xfrm>
              <a:off x="8166039" y="2894144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C1B922-2FFB-DE64-F1A7-343355455DEC}"/>
                </a:ext>
              </a:extLst>
            </p:cNvPr>
            <p:cNvSpPr txBox="1"/>
            <p:nvPr/>
          </p:nvSpPr>
          <p:spPr>
            <a:xfrm>
              <a:off x="6598785" y="2433854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2EBC7B1-8086-57CF-1DE1-5B6CBD871C98}"/>
                </a:ext>
              </a:extLst>
            </p:cNvPr>
            <p:cNvSpPr txBox="1"/>
            <p:nvPr/>
          </p:nvSpPr>
          <p:spPr>
            <a:xfrm>
              <a:off x="7381117" y="2562056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729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8" ma:contentTypeDescription="Create a new document." ma:contentTypeScope="" ma:versionID="19d78a482dee2a31fc497a4178e985f9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1c588abacbb27ddccb54f22e32f398d4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F7560B-7799-4B96-9FAB-09340B1A3AC0}">
  <ds:schemaRefs>
    <ds:schemaRef ds:uri="http://schemas.microsoft.com/office/2006/documentManagement/types"/>
    <ds:schemaRef ds:uri="6b22517d-d879-4a65-9734-496d2dd5d1e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bfd848a-1557-471e-aab3-1b6857636095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EC2620B-D725-4083-B2B8-45E76435C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386579-168B-422E-9E16-6638FDAE5D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4207</TotalTime>
  <Words>1428</Words>
  <Application>Microsoft Office PowerPoint</Application>
  <PresentationFormat>Widescreen</PresentationFormat>
  <Paragraphs>209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Times New Roman</vt:lpstr>
      <vt:lpstr>Wingdings</vt:lpstr>
      <vt:lpstr>Office Theme</vt:lpstr>
      <vt:lpstr>Microsoft Word 97 - 2003 Document</vt:lpstr>
      <vt:lpstr>Coordinated Spatial Nulling (C-SN) Concept</vt:lpstr>
      <vt:lpstr>Introduction</vt:lpstr>
      <vt:lpstr>OBSS Cooperation Scenarios</vt:lpstr>
      <vt:lpstr>ESS Cooperation Scenarios</vt:lpstr>
      <vt:lpstr>Need for Trigger in C-SN</vt:lpstr>
      <vt:lpstr>Sounding Feedback for C-SN</vt:lpstr>
      <vt:lpstr>Null Space Feedback</vt:lpstr>
      <vt:lpstr>Multi-AP Joint Sounding </vt:lpstr>
      <vt:lpstr>C-SN Optimal Partial Nulling</vt:lpstr>
      <vt:lpstr>Sounding Overhead (Approximation)</vt:lpstr>
      <vt:lpstr>Conclusion and Next Steps</vt:lpstr>
      <vt:lpstr>References</vt:lpstr>
      <vt:lpstr>APPENDIX</vt:lpstr>
      <vt:lpstr>Partial Null vs. Perfect Null</vt:lpstr>
      <vt:lpstr>Nulling Accuracy – contributing factors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3</cp:revision>
  <cp:lastPrinted>1601-01-01T00:00:00Z</cp:lastPrinted>
  <dcterms:created xsi:type="dcterms:W3CDTF">2023-12-07T08:56:55Z</dcterms:created>
  <dcterms:modified xsi:type="dcterms:W3CDTF">2024-01-03T18:29:43Z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