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496"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94" d="100"/>
          <a:sy n="94" d="100"/>
        </p:scale>
        <p:origin x="115" y="197"/>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802.11-24/0004r5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802.11-24/0004r5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September 2024</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802.11-24/0004r5</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September 2024</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September 2024</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September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802.11-24/0004r5</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LBkME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4/ec-24-0215-00-WCSG-waikoloa-802w-0924-thingstoknow-hwv-0904.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filemanager/802.11/24"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2024-09-09</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September 2024</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2024</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2024</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2024</a:t>
            </a:r>
            <a:endParaRPr lang="en-GB" dirty="0"/>
          </a:p>
        </p:txBody>
      </p:sp>
      <p:sp>
        <p:nvSpPr>
          <p:cNvPr id="6" name="Rectangle 5">
            <a:extLst>
              <a:ext uri="{FF2B5EF4-FFF2-40B4-BE49-F238E27FC236}">
                <a16:creationId xmlns:a16="http://schemas.microsoft.com/office/drawing/2014/main" id="{FA25ED45-723A-A143-46FE-66AEC12772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054996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September 2024</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5150307" y="514971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7340207" y="435628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7323192" y="1282342"/>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8016901" y="241735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8016393" y="3237961"/>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7313075" y="2011389"/>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4957739" y="4366531"/>
            <a:ext cx="959214" cy="5176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802.11bn</a:t>
            </a:r>
          </a:p>
          <a:p>
            <a:pPr algn="ctr"/>
            <a:r>
              <a:rPr lang="en-US" sz="1100" b="1" dirty="0">
                <a:solidFill>
                  <a:schemeClr val="tx1"/>
                </a:solidFill>
                <a:latin typeface="Tahoma" pitchFamily="34" charset="0"/>
                <a:ea typeface="ＭＳ Ｐゴシック" charset="-128"/>
                <a:cs typeface="Arial" pitchFamily="34" charset="0"/>
              </a:rPr>
              <a:t>UHR</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SC</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4953916" y="3637315"/>
            <a:ext cx="946899"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802.11bp</a:t>
            </a:r>
          </a:p>
          <a:p>
            <a:pPr algn="ctr"/>
            <a:r>
              <a:rPr lang="en-US" sz="1100" b="1" dirty="0">
                <a:solidFill>
                  <a:schemeClr val="tx1"/>
                </a:solidFill>
                <a:latin typeface="Tahoma" pitchFamily="34" charset="0"/>
                <a:ea typeface="ＭＳ Ｐゴシック" charset="-128"/>
                <a:cs typeface="Arial" pitchFamily="34" charset="0"/>
              </a:rPr>
              <a:t>AMP SG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6167254" y="50442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8010784" y="4627231"/>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
        <p:nvSpPr>
          <p:cNvPr id="3" name="AutoShape 46">
            <a:extLst>
              <a:ext uri="{FF2B5EF4-FFF2-40B4-BE49-F238E27FC236}">
                <a16:creationId xmlns:a16="http://schemas.microsoft.com/office/drawing/2014/main" id="{6D5BC194-267A-473D-CE82-D0E86F592209}"/>
              </a:ext>
            </a:extLst>
          </p:cNvPr>
          <p:cNvSpPr>
            <a:spLocks noChangeArrowheads="1"/>
          </p:cNvSpPr>
          <p:nvPr/>
        </p:nvSpPr>
        <p:spPr bwMode="auto">
          <a:xfrm>
            <a:off x="3810688" y="4359491"/>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IMMW SG</a:t>
            </a:r>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September 2024</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September 2024</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September 2024</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September 2024</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September 9</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September 2024</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September 2024</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September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altLang="en-US" b="0" dirty="0">
                <a:hlinkClick r:id="rId3"/>
              </a:rPr>
              <a:t>https://cvent.me/LBkMEE</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a:t>
            </a:r>
          </a:p>
          <a:p>
            <a:endParaRPr lang="en-US" altLang="en-US" sz="2800" b="0" dirty="0"/>
          </a:p>
          <a:p>
            <a:pPr>
              <a:buFont typeface="Arial" panose="020B0604020202020204" pitchFamily="34" charset="0"/>
              <a:buChar char="•"/>
            </a:pPr>
            <a:r>
              <a:rPr lang="en-US" altLang="en-US" b="0" dirty="0"/>
              <a:t>This information is also presented in a as a slide deck and is available on Mentor: </a:t>
            </a:r>
            <a:r>
              <a:rPr lang="en-US" altLang="en-US" b="0" dirty="0">
                <a:hlinkClick r:id="rId3"/>
              </a:rPr>
              <a:t>https://mentor.ieee.org/802-ec/dcn/24/ec-24-0215-00-WCSG-waikoloa-802w-0924-thingstoknow-hwv-0904.pptx</a:t>
            </a:r>
            <a:endParaRPr lang="en-US" altLang="en-US" b="0" dirty="0"/>
          </a:p>
          <a:p>
            <a:pPr marL="0" indent="0"/>
            <a:endParaRPr lang="en-US"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September 2024</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September 2024</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http://ieee802.linespeed.com/filemanager/802.11/24</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September 2024</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6916</Words>
  <Application>Microsoft Office PowerPoint</Application>
  <PresentationFormat>Widescreen</PresentationFormat>
  <Paragraphs>1153</Paragraphs>
  <Slides>64</Slides>
  <Notes>51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6" baseType="lpstr">
      <vt:lpstr>MS PGothic</vt:lpstr>
      <vt:lpstr>MS PGothic</vt:lpstr>
      <vt:lpstr>Arial</vt:lpstr>
      <vt:lpstr>Calibri</vt:lpstr>
      <vt:lpstr>DejaVu Sans</vt:lpstr>
      <vt:lpstr>Helvetica</vt:lpstr>
      <vt:lpstr>Monotype Sorts</vt:lpstr>
      <vt:lpstr>Tahoma</vt:lpstr>
      <vt:lpstr>Times New Roman</vt:lpstr>
      <vt:lpstr>Wingdings</vt:lpstr>
      <vt:lpstr>802-11 Theme</vt:lpstr>
      <vt:lpstr>Document</vt:lpstr>
      <vt:lpstr>IEEE 802.11 New Members Introduction</vt:lpstr>
      <vt:lpstr>PowerPoint Presentation</vt:lpstr>
      <vt:lpstr>Registration for the September IEEE 802 interim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430</cp:revision>
  <cp:lastPrinted>2020-01-13T01:47:50Z</cp:lastPrinted>
  <dcterms:created xsi:type="dcterms:W3CDTF">2014-04-14T10:59:07Z</dcterms:created>
  <dcterms:modified xsi:type="dcterms:W3CDTF">2024-09-10T02:42:54Z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1721064406</vt:lpwstr>
  </property>
</Properties>
</file>