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5" d="100"/>
          <a:sy n="85" d="100"/>
        </p:scale>
        <p:origin x="294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802.11-24/0003r21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802.11-24/0003r21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802.11-24/0003r21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802.11-24/0003r21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802.11-24/0003r21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093218"/>
              </p:ext>
            </p:extLst>
          </p:nvPr>
        </p:nvGraphicFramePr>
        <p:xfrm>
          <a:off x="929217" y="1256778"/>
          <a:ext cx="10361085" cy="3279374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722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7</a:t>
                      </a:r>
                    </a:p>
                    <a:p>
                      <a:r>
                        <a:rPr lang="en-GB" sz="1600" dirty="0"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19</a:t>
                      </a:r>
                      <a:endParaRPr lang="en-US" sz="1600" dirty="0"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December 4, 11, 18, January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November 21, December 5, 12, January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December 19*</a:t>
                      </a:r>
                    </a:p>
                    <a:p>
                      <a:r>
                        <a:rPr lang="en-US" sz="1600" dirty="0"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December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December 5, 12, January 9</a:t>
                      </a:r>
                    </a:p>
                    <a:p>
                      <a:r>
                        <a:rPr lang="en-US" sz="1600" dirty="0"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December 9, 16, January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61111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December 3, January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04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644444"/>
              </p:ext>
            </p:extLst>
          </p:nvPr>
        </p:nvGraphicFramePr>
        <p:xfrm>
          <a:off x="802216" y="1263086"/>
          <a:ext cx="10361085" cy="2831543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16, January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12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IML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272</Words>
  <Application>Microsoft Office PowerPoint</Application>
  <PresentationFormat>Widescreen</PresentationFormat>
  <Paragraphs>98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1894</cp:revision>
  <cp:lastPrinted>1601-01-01T00:00:00Z</cp:lastPrinted>
  <dcterms:created xsi:type="dcterms:W3CDTF">2018-05-10T16:45:22Z</dcterms:created>
  <dcterms:modified xsi:type="dcterms:W3CDTF">2024-11-18T16:29:15Z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1731929317</vt:lpwstr>
  </property>
</Properties>
</file>