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82" d="100"/>
          <a:sy n="82" d="100"/>
        </p:scale>
        <p:origin x="120" y="28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802.11-24/0003r20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802.11-24/0003r20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802.11-24/0003r20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802.11-24/0003r20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802.11-24/0003r20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802.11-24/0003r20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2024-09-20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99441"/>
              </p:ext>
            </p:extLst>
          </p:nvPr>
        </p:nvGraphicFramePr>
        <p:xfrm>
          <a:off x="914400" y="3124200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124200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343012"/>
              </p:ext>
            </p:extLst>
          </p:nvPr>
        </p:nvGraphicFramePr>
        <p:xfrm>
          <a:off x="929217" y="1256778"/>
          <a:ext cx="10361085" cy="3538365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October 22, 29, November 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October 24, 31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October 2, 9, 23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October 28 – </a:t>
                      </a:r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ad-hoc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9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November 5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2637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October 10, October 31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8148404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23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21433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26, October 17, 24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30, October 14, 21, 28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161111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November 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October 15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044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9819067"/>
              </p:ext>
            </p:extLst>
          </p:nvPr>
        </p:nvGraphicFramePr>
        <p:xfrm>
          <a:off x="802216" y="1263086"/>
          <a:ext cx="10361085" cy="2831543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30, November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November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October 28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IML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MMW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96477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59374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5860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280</Words>
  <Application>Microsoft Office PowerPoint</Application>
  <PresentationFormat>Widescreen</PresentationFormat>
  <Paragraphs>102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 Unicode MS</vt:lpstr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1887</cp:revision>
  <cp:lastPrinted>1601-01-01T00:00:00Z</cp:lastPrinted>
  <dcterms:created xsi:type="dcterms:W3CDTF">2018-05-10T16:45:22Z</dcterms:created>
  <dcterms:modified xsi:type="dcterms:W3CDTF">2024-09-20T07:33:02Z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1721342930</vt:lpwstr>
  </property>
</Properties>
</file>