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8" r:id="rId3"/>
    <p:sldId id="28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101" d="100"/>
          <a:sy n="101" d="100"/>
        </p:scale>
        <p:origin x="132" y="24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802.11-24/0003r18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August 2024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802.11-24/0003r18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2024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802.11-24/0003r18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August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802.11-24/0003r18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802.11-24/0003r18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August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2024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August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802.11-24/0003r18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2024-08-02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August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099441"/>
              </p:ext>
            </p:extLst>
          </p:nvPr>
        </p:nvGraphicFramePr>
        <p:xfrm>
          <a:off x="914400" y="3124200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124200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0832750"/>
              </p:ext>
            </p:extLst>
          </p:nvPr>
        </p:nvGraphicFramePr>
        <p:xfrm>
          <a:off x="929217" y="1256778"/>
          <a:ext cx="10361085" cy="4537340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29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August 14*, 15*</a:t>
                      </a:r>
                      <a:endParaRPr lang="en-GB" sz="1600" b="0" strike="noStrike" dirty="0">
                        <a:solidFill>
                          <a:schemeClr val="tx1"/>
                        </a:solidFill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7412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August 6, 13, 20, 27, September 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August 8, 15, 22, 29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7712872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August 20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854181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August 7, 14, 21, 28, September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2106617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August 13, 20, 27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535475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August 12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343995"/>
                  </a:ext>
                </a:extLst>
              </a:tr>
              <a:tr h="2637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TGbn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August 29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August 12</a:t>
                      </a:r>
                      <a:endParaRPr lang="en-GB" sz="1600" b="0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8148404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TGbn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August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821433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TGbn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August 8,22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August 19, 26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1611115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TGbp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August 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September 3</a:t>
                      </a:r>
                      <a:endParaRPr lang="en-US" sz="1600" b="0" strike="noStrik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80445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August 2024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2773175"/>
              </p:ext>
            </p:extLst>
          </p:nvPr>
        </p:nvGraphicFramePr>
        <p:xfrm>
          <a:off x="802216" y="1263086"/>
          <a:ext cx="10361085" cy="2831543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094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97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August 5, 26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September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IML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348413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MMW SG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4156588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496477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593744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58606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305</Words>
  <Application>Microsoft Office PowerPoint</Application>
  <PresentationFormat>Widescreen</PresentationFormat>
  <Paragraphs>113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 Unicode MS</vt:lpstr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1873</cp:revision>
  <cp:lastPrinted>1601-01-01T00:00:00Z</cp:lastPrinted>
  <dcterms:created xsi:type="dcterms:W3CDTF">2018-05-10T16:45:22Z</dcterms:created>
  <dcterms:modified xsi:type="dcterms:W3CDTF">2024-08-02T11:26:43Z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1721342930</vt:lpwstr>
  </property>
</Properties>
</file>