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96" d="100"/>
          <a:sy n="96" d="100"/>
        </p:scale>
        <p:origin x="96" y="3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802.11-24/0003r17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802.11-24/0003r17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802.11-24/0003r17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802.11-24/0003r17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802.11-24/0003r17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802.11-24/0003r17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2024-07-22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99441"/>
              </p:ext>
            </p:extLst>
          </p:nvPr>
        </p:nvGraphicFramePr>
        <p:xfrm>
          <a:off x="914400" y="3124200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3893872"/>
              </p:ext>
            </p:extLst>
          </p:nvPr>
        </p:nvGraphicFramePr>
        <p:xfrm>
          <a:off x="929217" y="1256778"/>
          <a:ext cx="10361085" cy="453734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strike="noStrike" dirty="0">
                        <a:solidFill>
                          <a:schemeClr val="tx1"/>
                        </a:solidFill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74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30, August 6, 13, 20, 27, September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1, 8, 15, 22, 29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31, August 7, 14, 21, 28, September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13, 20, 27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  <a:tr h="2637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1, 29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12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148404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821433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8,22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29, August 19,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61111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3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044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5274249"/>
              </p:ext>
            </p:extLst>
          </p:nvPr>
        </p:nvGraphicFramePr>
        <p:xfrm>
          <a:off x="802216" y="1263086"/>
          <a:ext cx="10361085" cy="2831543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5, 26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IML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MMW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5860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311</Words>
  <Application>Microsoft Office PowerPoint</Application>
  <PresentationFormat>Widescreen</PresentationFormat>
  <Paragraphs>111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1871</cp:revision>
  <cp:lastPrinted>1601-01-01T00:00:00Z</cp:lastPrinted>
  <dcterms:created xsi:type="dcterms:W3CDTF">2018-05-10T16:45:22Z</dcterms:created>
  <dcterms:modified xsi:type="dcterms:W3CDTF">2024-07-22T11:01:32Z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1721342930</vt:lpwstr>
  </property>
</Properties>
</file>