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0" d="100"/>
          <a:sy n="100" d="100"/>
        </p:scale>
        <p:origin x="84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2024-06-28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304032"/>
              </p:ext>
            </p:extLst>
          </p:nvPr>
        </p:nvGraphicFramePr>
        <p:xfrm>
          <a:off x="929217" y="1256778"/>
          <a:ext cx="10361085" cy="425693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3*, 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10*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9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397207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254</Words>
  <Application>Microsoft Office PowerPoint</Application>
  <PresentationFormat>Widescreen</PresentationFormat>
  <Paragraphs>103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1863</cp:revision>
  <cp:lastPrinted>1601-01-01T00:00:00Z</cp:lastPrinted>
  <dcterms:created xsi:type="dcterms:W3CDTF">2018-05-10T16:45:22Z</dcterms:created>
  <dcterms:modified xsi:type="dcterms:W3CDTF">2024-06-28T07:52:02Z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1715939272</vt:lpwstr>
  </property>
</Properties>
</file>