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100" d="100"/>
          <a:sy n="100" d="100"/>
        </p:scale>
        <p:origin x="84" y="2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802.11-24/0003r15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June 2024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802.11-24/0003r15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802.11-24/0003r15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802.11-24/0003r15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802.11-24/0003r15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2024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802.11-24/0003r15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2024-06-21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099441"/>
              </p:ext>
            </p:extLst>
          </p:nvPr>
        </p:nvGraphicFramePr>
        <p:xfrm>
          <a:off x="914400" y="3124200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124200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2024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2420212"/>
              </p:ext>
            </p:extLst>
          </p:nvPr>
        </p:nvGraphicFramePr>
        <p:xfrm>
          <a:off x="929217" y="1256778"/>
          <a:ext cx="10361085" cy="4380380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sngStrike" dirty="0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26</a:t>
                      </a: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July 3*</a:t>
                      </a:r>
                      <a:endParaRPr lang="en-GB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7412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27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</a:t>
                      </a:r>
                      <a:r>
                        <a:rPr lang="en-US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une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25, July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3854181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25*, July 9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</a:t>
                      </a: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1343995"/>
                  </a:ext>
                </a:extLst>
              </a:tr>
              <a:tr h="41452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1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8148404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27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24 (MAC only)</a:t>
                      </a: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July 8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21433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9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044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2024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7397207"/>
              </p:ext>
            </p:extLst>
          </p:nvPr>
        </p:nvGraphicFramePr>
        <p:xfrm>
          <a:off x="802216" y="1263086"/>
          <a:ext cx="10361085" cy="2831543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14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IML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MMW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96477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59374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5860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284</Words>
  <Application>Microsoft Office PowerPoint</Application>
  <PresentationFormat>Widescreen</PresentationFormat>
  <Paragraphs>111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 Unicode MS</vt:lpstr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1862</cp:revision>
  <cp:lastPrinted>1601-01-01T00:00:00Z</cp:lastPrinted>
  <dcterms:created xsi:type="dcterms:W3CDTF">2018-05-10T16:45:22Z</dcterms:created>
  <dcterms:modified xsi:type="dcterms:W3CDTF">2024-06-21T08:46:22Z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1715939272</vt:lpwstr>
  </property>
</Properties>
</file>