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8" r:id="rId3"/>
    <p:sldId id="289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85" d="100"/>
          <a:sy n="85" d="100"/>
        </p:scale>
        <p:origin x="102" y="45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802.11-24/0003r13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June 2024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802.11-24/0003r13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2024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802.11-24/0003r13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June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802.11-24/0003r13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802.11-24/0003r13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2024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802.11-24/0003r13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2024-06-03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June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531428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099441"/>
              </p:ext>
            </p:extLst>
          </p:nvPr>
        </p:nvGraphicFramePr>
        <p:xfrm>
          <a:off x="914400" y="3124200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25312" progId="Word.Document.8">
                  <p:embed/>
                </p:oleObj>
              </mc:Choice>
              <mc:Fallback>
                <p:oleObj name="Document" r:id="rId3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124200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June 2024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0094330"/>
              </p:ext>
            </p:extLst>
          </p:nvPr>
        </p:nvGraphicFramePr>
        <p:xfrm>
          <a:off x="929217" y="1256778"/>
          <a:ext cx="10361085" cy="4079502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29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74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June 12, 19,  26, July 3</a:t>
                      </a:r>
                      <a:endParaRPr lang="en-GB" sz="1600" b="0" strike="noStrike" dirty="0">
                        <a:solidFill>
                          <a:schemeClr val="tx1"/>
                        </a:solidFill>
                        <a:highlight>
                          <a:srgbClr val="FF00FF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416934"/>
                  </a:ext>
                </a:extLst>
              </a:tr>
              <a:tr h="35365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2310338"/>
                  </a:ext>
                </a:extLst>
              </a:tr>
              <a:tr h="37412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June 13, 20, 27</a:t>
                      </a:r>
                      <a:endParaRPr lang="en-US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</a:t>
                      </a:r>
                      <a:r>
                        <a:rPr lang="en-US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une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11, 18, 25, July 2,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7712872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May 28, June 4, July 9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3854181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June 12, July 10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2106617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TGbk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June 4, 11, 25*, July 9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9535475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strike="noStrike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July </a:t>
                      </a:r>
                      <a:r>
                        <a:rPr lang="en-GB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1343995"/>
                  </a:ext>
                </a:extLst>
              </a:tr>
              <a:tr h="41452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TGbn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June 20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</a:t>
                      </a:r>
                      <a:r>
                        <a:rPr lang="en-US" sz="1600" b="0" strike="noStrike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une</a:t>
                      </a:r>
                      <a:r>
                        <a:rPr lang="en-US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3, July 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8148404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TGbn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May 30, June 6, 13, 27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June 17, 24, July 8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821433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TGbp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June 11, July 9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80445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June 2024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4635401"/>
              </p:ext>
            </p:extLst>
          </p:nvPr>
        </p:nvGraphicFramePr>
        <p:xfrm>
          <a:off x="802216" y="1263086"/>
          <a:ext cx="10361085" cy="2831543"/>
        </p:xfrm>
        <a:graphic>
          <a:graphicData uri="http://schemas.openxmlformats.org/drawingml/2006/table">
            <a:tbl>
              <a:tblPr/>
              <a:tblGrid>
                <a:gridCol w="1298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0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094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97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June 10, July 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July 14</a:t>
                      </a:r>
                      <a:endParaRPr lang="en-US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IML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348413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MMW SG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4156588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496477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1593744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58606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320</Words>
  <Application>Microsoft Office PowerPoint</Application>
  <PresentationFormat>Widescreen</PresentationFormat>
  <Paragraphs>109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 Unicode MS</vt:lpstr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1855</cp:revision>
  <cp:lastPrinted>1601-01-01T00:00:00Z</cp:lastPrinted>
  <dcterms:created xsi:type="dcterms:W3CDTF">2018-05-10T16:45:22Z</dcterms:created>
  <dcterms:modified xsi:type="dcterms:W3CDTF">2024-06-03T09:53:52Z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1715939272</vt:lpwstr>
  </property>
</Properties>
</file>