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2024-04-24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451024"/>
              </p:ext>
            </p:extLst>
          </p:nvPr>
        </p:nvGraphicFramePr>
        <p:xfrm>
          <a:off x="929217" y="1256778"/>
          <a:ext cx="10361085" cy="3581926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30, May 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 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(MAC only)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095164"/>
              </p:ext>
            </p:extLst>
          </p:nvPr>
        </p:nvGraphicFramePr>
        <p:xfrm>
          <a:off x="802216" y="1263086"/>
          <a:ext cx="10361085" cy="3172047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12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 (using 802.15.4ab Webex)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273</Words>
  <Application>Microsoft Office PowerPoint</Application>
  <PresentationFormat>Widescreen</PresentationFormat>
  <Paragraphs>105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1842</cp:revision>
  <cp:lastPrinted>1601-01-01T00:00:00Z</cp:lastPrinted>
  <dcterms:created xsi:type="dcterms:W3CDTF">2018-05-10T16:45:22Z</dcterms:created>
  <dcterms:modified xsi:type="dcterms:W3CDTF">2024-04-24T07:23:27Z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1712901212</vt:lpwstr>
  </property>
</Properties>
</file>