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8" d="100"/>
          <a:sy n="88" d="100"/>
        </p:scale>
        <p:origin x="110" y="1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392220"/>
              </p:ext>
            </p:extLst>
          </p:nvPr>
        </p:nvGraphicFramePr>
        <p:xfrm>
          <a:off x="929217" y="1256778"/>
          <a:ext cx="10361085" cy="411989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24,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May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28, April 4, 11, 18,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30, May 7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25, April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16, 17, 18 (ad-hoc)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28, April 11,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8,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282523"/>
              </p:ext>
            </p:extLst>
          </p:nvPr>
        </p:nvGraphicFramePr>
        <p:xfrm>
          <a:off x="802216" y="1263086"/>
          <a:ext cx="10361085" cy="3172047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8,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12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30 (using 802.15.4ab Webex)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33</TotalTime>
  <Words>338</Words>
  <Application>Microsoft Office PowerPoint</Application>
  <PresentationFormat>Widescreen</PresentationFormat>
  <Paragraphs>116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1835</cp:revision>
  <cp:lastPrinted>1601-01-01T00:00:00Z</cp:lastPrinted>
  <dcterms:created xsi:type="dcterms:W3CDTF">2018-05-10T16:45:22Z</dcterms:created>
  <dcterms:modified xsi:type="dcterms:W3CDTF">2024-03-19T14:09:23Z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