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7" d="100"/>
          <a:sy n="87" d="100"/>
        </p:scale>
        <p:origin x="8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2024-02-26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808786"/>
              </p:ext>
            </p:extLst>
          </p:nvPr>
        </p:nvGraphicFramePr>
        <p:xfrm>
          <a:off x="929217" y="1256778"/>
          <a:ext cx="10361085" cy="410685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28*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27*, March 4,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28, March 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27, March 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29,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17, 18 (ad-hoc)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145293"/>
              </p:ext>
            </p:extLst>
          </p:nvPr>
        </p:nvGraphicFramePr>
        <p:xfrm>
          <a:off x="802216" y="1263086"/>
          <a:ext cx="10361085" cy="3172047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10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 (Joint with 802.15.4ab)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302</Words>
  <Application>Microsoft Office PowerPoint</Application>
  <PresentationFormat>Widescreen</PresentationFormat>
  <Paragraphs>115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1822</cp:revision>
  <cp:lastPrinted>1601-01-01T00:00:00Z</cp:lastPrinted>
  <dcterms:created xsi:type="dcterms:W3CDTF">2018-05-10T16:45:22Z</dcterms:created>
  <dcterms:modified xsi:type="dcterms:W3CDTF">2024-02-26T09:55:49Z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