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6" d="100"/>
          <a:sy n="86" d="100"/>
        </p:scale>
        <p:origin x="96" y="4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802.11-24/0003r5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February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802.11-24/0003r5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802.11-24/0003r5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802.11-24/0003r5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2024-02-14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99441"/>
              </p:ext>
            </p:extLst>
          </p:nvPr>
        </p:nvGraphicFramePr>
        <p:xfrm>
          <a:off x="914400" y="3124200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2583559"/>
              </p:ext>
            </p:extLst>
          </p:nvPr>
        </p:nvGraphicFramePr>
        <p:xfrm>
          <a:off x="929217" y="1256778"/>
          <a:ext cx="10361085" cy="4106852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28*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21, March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26, 27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March 4,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15, 28, March 7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20, 27, March 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29, March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16, 17, 18 (ad-hoc)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22, 29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21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878130"/>
              </p:ext>
            </p:extLst>
          </p:nvPr>
        </p:nvGraphicFramePr>
        <p:xfrm>
          <a:off x="802216" y="1263086"/>
          <a:ext cx="10361085" cy="3172047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10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27 (Joint with 802.15.4ab)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860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311</Words>
  <Application>Microsoft Office PowerPoint</Application>
  <PresentationFormat>Widescreen</PresentationFormat>
  <Paragraphs>115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1821</cp:revision>
  <cp:lastPrinted>1601-01-01T00:00:00Z</cp:lastPrinted>
  <dcterms:created xsi:type="dcterms:W3CDTF">2018-05-10T16:45:22Z</dcterms:created>
  <dcterms:modified xsi:type="dcterms:W3CDTF">2024-02-14T09:08:47Z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