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5" d="100"/>
          <a:sy n="75" d="100"/>
        </p:scale>
        <p:origin x="72" y="4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2024-01-25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329641"/>
              </p:ext>
            </p:extLst>
          </p:nvPr>
        </p:nvGraphicFramePr>
        <p:xfrm>
          <a:off x="929217" y="1256778"/>
          <a:ext cx="10361085" cy="394989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28*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7, 21, March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30, February 5, 6, 26, 27, March 4,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25, February 1,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31*, February 8, 15, 28, March 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30, February 6, 13*, 20, 27, March 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17, 18 (ad-hoc)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29, February 5, March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725608"/>
              </p:ext>
            </p:extLst>
          </p:nvPr>
        </p:nvGraphicFramePr>
        <p:xfrm>
          <a:off x="802216" y="1263086"/>
          <a:ext cx="10361085" cy="3329119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5, March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10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 (Joint with 802.15.4ab)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346</Words>
  <Application>Microsoft Office PowerPoint</Application>
  <PresentationFormat>Widescreen</PresentationFormat>
  <Paragraphs>115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1814</cp:revision>
  <cp:lastPrinted>1601-01-01T00:00:00Z</cp:lastPrinted>
  <dcterms:created xsi:type="dcterms:W3CDTF">2018-05-10T16:45:22Z</dcterms:created>
  <dcterms:modified xsi:type="dcterms:W3CDTF">2024-01-25T17:50:45Z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