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5" d="100"/>
          <a:sy n="85" d="100"/>
        </p:scale>
        <p:origin x="11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2024-01-02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02522"/>
              </p:ext>
            </p:extLst>
          </p:nvPr>
        </p:nvGraphicFramePr>
        <p:xfrm>
          <a:off x="929217" y="1256778"/>
          <a:ext cx="10361085" cy="3649014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4, 11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5,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January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3663096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14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January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233</Words>
  <Application>Microsoft Office PowerPoint</Application>
  <PresentationFormat>Widescreen</PresentationFormat>
  <Paragraphs>94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1803</cp:revision>
  <cp:lastPrinted>1601-01-01T00:00:00Z</cp:lastPrinted>
  <dcterms:created xsi:type="dcterms:W3CDTF">2018-05-10T16:45:22Z</dcterms:created>
  <dcterms:modified xsi:type="dcterms:W3CDTF">2024-01-02T13:40:06Z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