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6745D4-78DA-4712-92FE-505AAF28B7AD}" v="3" dt="2023-12-15T23:01:53.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66745D4-78DA-4712-92FE-505AAF28B7AD}"/>
    <pc:docChg chg="modSld modMainMaster">
      <pc:chgData name="Xiaofei Wang" userId="6e1836d3-2ed9-4ae5-8700-9029b71c19c7" providerId="ADAL" clId="{066745D4-78DA-4712-92FE-505AAF28B7AD}" dt="2023-12-15T23:06:49.298" v="182" actId="20577"/>
      <pc:docMkLst>
        <pc:docMk/>
      </pc:docMkLst>
      <pc:sldChg chg="modSp mod">
        <pc:chgData name="Xiaofei Wang" userId="6e1836d3-2ed9-4ae5-8700-9029b71c19c7" providerId="ADAL" clId="{066745D4-78DA-4712-92FE-505AAF28B7AD}" dt="2023-12-15T23:02:40.343" v="8" actId="20577"/>
        <pc:sldMkLst>
          <pc:docMk/>
          <pc:sldMk cId="0" sldId="256"/>
        </pc:sldMkLst>
        <pc:spChg chg="mod">
          <ac:chgData name="Xiaofei Wang" userId="6e1836d3-2ed9-4ae5-8700-9029b71c19c7" providerId="ADAL" clId="{066745D4-78DA-4712-92FE-505AAF28B7AD}" dt="2023-12-15T23:01:13.238" v="0"/>
          <ac:spMkLst>
            <pc:docMk/>
            <pc:sldMk cId="0" sldId="256"/>
            <ac:spMk id="6" creationId="{00000000-0000-0000-0000-000000000000}"/>
          </ac:spMkLst>
        </pc:spChg>
        <pc:spChg chg="mod">
          <ac:chgData name="Xiaofei Wang" userId="6e1836d3-2ed9-4ae5-8700-9029b71c19c7" providerId="ADAL" clId="{066745D4-78DA-4712-92FE-505AAF28B7AD}" dt="2023-12-15T23:01:53.797" v="2"/>
          <ac:spMkLst>
            <pc:docMk/>
            <pc:sldMk cId="0" sldId="256"/>
            <ac:spMk id="3073" creationId="{00000000-0000-0000-0000-000000000000}"/>
          </ac:spMkLst>
        </pc:spChg>
        <pc:spChg chg="mod">
          <ac:chgData name="Xiaofei Wang" userId="6e1836d3-2ed9-4ae5-8700-9029b71c19c7" providerId="ADAL" clId="{066745D4-78DA-4712-92FE-505AAF28B7AD}" dt="2023-12-15T23:02:40.343" v="8" actId="20577"/>
          <ac:spMkLst>
            <pc:docMk/>
            <pc:sldMk cId="0" sldId="256"/>
            <ac:spMk id="3074" creationId="{00000000-0000-0000-0000-000000000000}"/>
          </ac:spMkLst>
        </pc:spChg>
      </pc:sldChg>
      <pc:sldChg chg="modSp">
        <pc:chgData name="Xiaofei Wang" userId="6e1836d3-2ed9-4ae5-8700-9029b71c19c7" providerId="ADAL" clId="{066745D4-78DA-4712-92FE-505AAF28B7AD}" dt="2023-12-15T23:01:13.238" v="0"/>
        <pc:sldMkLst>
          <pc:docMk/>
          <pc:sldMk cId="1393596806" sldId="260"/>
        </pc:sldMkLst>
        <pc:spChg chg="mod">
          <ac:chgData name="Xiaofei Wang" userId="6e1836d3-2ed9-4ae5-8700-9029b71c19c7" providerId="ADAL" clId="{066745D4-78DA-4712-92FE-505AAF28B7AD}" dt="2023-12-15T23:01:13.238" v="0"/>
          <ac:spMkLst>
            <pc:docMk/>
            <pc:sldMk cId="1393596806" sldId="260"/>
            <ac:spMk id="2" creationId="{00000000-0000-0000-0000-000000000000}"/>
          </ac:spMkLst>
        </pc:spChg>
      </pc:sldChg>
      <pc:sldChg chg="modSp">
        <pc:chgData name="Xiaofei Wang" userId="6e1836d3-2ed9-4ae5-8700-9029b71c19c7" providerId="ADAL" clId="{066745D4-78DA-4712-92FE-505AAF28B7AD}" dt="2023-12-15T23:01:13.238" v="0"/>
        <pc:sldMkLst>
          <pc:docMk/>
          <pc:sldMk cId="2280172366" sldId="261"/>
        </pc:sldMkLst>
        <pc:spChg chg="mod">
          <ac:chgData name="Xiaofei Wang" userId="6e1836d3-2ed9-4ae5-8700-9029b71c19c7" providerId="ADAL" clId="{066745D4-78DA-4712-92FE-505AAF28B7AD}" dt="2023-12-15T23:01:13.238" v="0"/>
          <ac:spMkLst>
            <pc:docMk/>
            <pc:sldMk cId="2280172366" sldId="261"/>
            <ac:spMk id="2" creationId="{00000000-0000-0000-0000-000000000000}"/>
          </ac:spMkLst>
        </pc:spChg>
      </pc:sldChg>
      <pc:sldChg chg="modSp">
        <pc:chgData name="Xiaofei Wang" userId="6e1836d3-2ed9-4ae5-8700-9029b71c19c7" providerId="ADAL" clId="{066745D4-78DA-4712-92FE-505AAF28B7AD}" dt="2023-12-15T23:01:13.238" v="0"/>
        <pc:sldMkLst>
          <pc:docMk/>
          <pc:sldMk cId="1295285405" sldId="262"/>
        </pc:sldMkLst>
        <pc:spChg chg="mod">
          <ac:chgData name="Xiaofei Wang" userId="6e1836d3-2ed9-4ae5-8700-9029b71c19c7" providerId="ADAL" clId="{066745D4-78DA-4712-92FE-505AAF28B7AD}" dt="2023-12-15T23:01:13.238" v="0"/>
          <ac:spMkLst>
            <pc:docMk/>
            <pc:sldMk cId="1295285405" sldId="262"/>
            <ac:spMk id="2" creationId="{00000000-0000-0000-0000-000000000000}"/>
          </ac:spMkLst>
        </pc:spChg>
      </pc:sldChg>
      <pc:sldChg chg="modSp">
        <pc:chgData name="Xiaofei Wang" userId="6e1836d3-2ed9-4ae5-8700-9029b71c19c7" providerId="ADAL" clId="{066745D4-78DA-4712-92FE-505AAF28B7AD}" dt="2023-12-15T23:01:13.238" v="0"/>
        <pc:sldMkLst>
          <pc:docMk/>
          <pc:sldMk cId="2090664063" sldId="263"/>
        </pc:sldMkLst>
        <pc:spChg chg="mod">
          <ac:chgData name="Xiaofei Wang" userId="6e1836d3-2ed9-4ae5-8700-9029b71c19c7" providerId="ADAL" clId="{066745D4-78DA-4712-92FE-505AAF28B7AD}" dt="2023-12-15T23:01:13.238" v="0"/>
          <ac:spMkLst>
            <pc:docMk/>
            <pc:sldMk cId="2090664063" sldId="263"/>
            <ac:spMk id="2" creationId="{00000000-0000-0000-0000-000000000000}"/>
          </ac:spMkLst>
        </pc:spChg>
      </pc:sldChg>
      <pc:sldChg chg="modSp">
        <pc:chgData name="Xiaofei Wang" userId="6e1836d3-2ed9-4ae5-8700-9029b71c19c7" providerId="ADAL" clId="{066745D4-78DA-4712-92FE-505AAF28B7AD}" dt="2023-12-15T23:01:13.238" v="0"/>
        <pc:sldMkLst>
          <pc:docMk/>
          <pc:sldMk cId="3464650041" sldId="283"/>
        </pc:sldMkLst>
        <pc:spChg chg="mod">
          <ac:chgData name="Xiaofei Wang" userId="6e1836d3-2ed9-4ae5-8700-9029b71c19c7" providerId="ADAL" clId="{066745D4-78DA-4712-92FE-505AAF28B7AD}" dt="2023-12-15T23:01:13.238" v="0"/>
          <ac:spMkLst>
            <pc:docMk/>
            <pc:sldMk cId="3464650041" sldId="283"/>
            <ac:spMk id="5" creationId="{00000000-0000-0000-0000-000000000000}"/>
          </ac:spMkLst>
        </pc:spChg>
      </pc:sldChg>
      <pc:sldChg chg="modSp">
        <pc:chgData name="Xiaofei Wang" userId="6e1836d3-2ed9-4ae5-8700-9029b71c19c7" providerId="ADAL" clId="{066745D4-78DA-4712-92FE-505AAF28B7AD}" dt="2023-12-15T23:01:13.238" v="0"/>
        <pc:sldMkLst>
          <pc:docMk/>
          <pc:sldMk cId="13117183" sldId="284"/>
        </pc:sldMkLst>
        <pc:spChg chg="mod">
          <ac:chgData name="Xiaofei Wang" userId="6e1836d3-2ed9-4ae5-8700-9029b71c19c7" providerId="ADAL" clId="{066745D4-78DA-4712-92FE-505AAF28B7AD}" dt="2023-12-15T23:01:13.238" v="0"/>
          <ac:spMkLst>
            <pc:docMk/>
            <pc:sldMk cId="13117183" sldId="284"/>
            <ac:spMk id="5" creationId="{00000000-0000-0000-0000-000000000000}"/>
          </ac:spMkLst>
        </pc:spChg>
      </pc:sldChg>
      <pc:sldChg chg="modSp">
        <pc:chgData name="Xiaofei Wang" userId="6e1836d3-2ed9-4ae5-8700-9029b71c19c7" providerId="ADAL" clId="{066745D4-78DA-4712-92FE-505AAF28B7AD}" dt="2023-12-15T23:01:13.238" v="0"/>
        <pc:sldMkLst>
          <pc:docMk/>
          <pc:sldMk cId="193308393" sldId="287"/>
        </pc:sldMkLst>
        <pc:spChg chg="mod">
          <ac:chgData name="Xiaofei Wang" userId="6e1836d3-2ed9-4ae5-8700-9029b71c19c7" providerId="ADAL" clId="{066745D4-78DA-4712-92FE-505AAF28B7AD}" dt="2023-12-15T23:01:13.238" v="0"/>
          <ac:spMkLst>
            <pc:docMk/>
            <pc:sldMk cId="193308393" sldId="287"/>
            <ac:spMk id="6" creationId="{00000000-0000-0000-0000-000000000000}"/>
          </ac:spMkLst>
        </pc:spChg>
      </pc:sldChg>
      <pc:sldChg chg="modSp">
        <pc:chgData name="Xiaofei Wang" userId="6e1836d3-2ed9-4ae5-8700-9029b71c19c7" providerId="ADAL" clId="{066745D4-78DA-4712-92FE-505AAF28B7AD}" dt="2023-12-15T23:01:13.238" v="0"/>
        <pc:sldMkLst>
          <pc:docMk/>
          <pc:sldMk cId="1343705863" sldId="288"/>
        </pc:sldMkLst>
        <pc:spChg chg="mod">
          <ac:chgData name="Xiaofei Wang" userId="6e1836d3-2ed9-4ae5-8700-9029b71c19c7" providerId="ADAL" clId="{066745D4-78DA-4712-92FE-505AAF28B7AD}" dt="2023-12-15T23:01:13.238" v="0"/>
          <ac:spMkLst>
            <pc:docMk/>
            <pc:sldMk cId="1343705863" sldId="288"/>
            <ac:spMk id="6" creationId="{00000000-0000-0000-0000-000000000000}"/>
          </ac:spMkLst>
        </pc:spChg>
      </pc:sldChg>
      <pc:sldChg chg="modSp">
        <pc:chgData name="Xiaofei Wang" userId="6e1836d3-2ed9-4ae5-8700-9029b71c19c7" providerId="ADAL" clId="{066745D4-78DA-4712-92FE-505AAF28B7AD}" dt="2023-12-15T23:01:13.238" v="0"/>
        <pc:sldMkLst>
          <pc:docMk/>
          <pc:sldMk cId="969542746" sldId="289"/>
        </pc:sldMkLst>
        <pc:spChg chg="mod">
          <ac:chgData name="Xiaofei Wang" userId="6e1836d3-2ed9-4ae5-8700-9029b71c19c7" providerId="ADAL" clId="{066745D4-78DA-4712-92FE-505AAF28B7AD}" dt="2023-12-15T23:01:13.238" v="0"/>
          <ac:spMkLst>
            <pc:docMk/>
            <pc:sldMk cId="969542746" sldId="289"/>
            <ac:spMk id="6" creationId="{00000000-0000-0000-0000-000000000000}"/>
          </ac:spMkLst>
        </pc:spChg>
      </pc:sldChg>
      <pc:sldChg chg="modSp mod">
        <pc:chgData name="Xiaofei Wang" userId="6e1836d3-2ed9-4ae5-8700-9029b71c19c7" providerId="ADAL" clId="{066745D4-78DA-4712-92FE-505AAF28B7AD}" dt="2023-12-15T23:02:48.696" v="19" actId="20577"/>
        <pc:sldMkLst>
          <pc:docMk/>
          <pc:sldMk cId="0" sldId="332"/>
        </pc:sldMkLst>
        <pc:spChg chg="mod">
          <ac:chgData name="Xiaofei Wang" userId="6e1836d3-2ed9-4ae5-8700-9029b71c19c7" providerId="ADAL" clId="{066745D4-78DA-4712-92FE-505AAF28B7AD}" dt="2023-12-15T23:01:13.238" v="0"/>
          <ac:spMkLst>
            <pc:docMk/>
            <pc:sldMk cId="0" sldId="332"/>
            <ac:spMk id="17409" creationId="{481163E3-3235-B93B-D977-4040786F5097}"/>
          </ac:spMkLst>
        </pc:spChg>
        <pc:spChg chg="mod">
          <ac:chgData name="Xiaofei Wang" userId="6e1836d3-2ed9-4ae5-8700-9029b71c19c7" providerId="ADAL" clId="{066745D4-78DA-4712-92FE-505AAF28B7AD}" dt="2023-12-15T23:02:48.696" v="19" actId="20577"/>
          <ac:spMkLst>
            <pc:docMk/>
            <pc:sldMk cId="0" sldId="332"/>
            <ac:spMk id="17413" creationId="{C2334348-7D14-5567-9887-24899B21D490}"/>
          </ac:spMkLst>
        </pc:spChg>
      </pc:sldChg>
      <pc:sldChg chg="modSp mod">
        <pc:chgData name="Xiaofei Wang" userId="6e1836d3-2ed9-4ae5-8700-9029b71c19c7" providerId="ADAL" clId="{066745D4-78DA-4712-92FE-505AAF28B7AD}" dt="2023-12-15T23:03:18.315" v="29" actId="108"/>
        <pc:sldMkLst>
          <pc:docMk/>
          <pc:sldMk cId="0" sldId="395"/>
        </pc:sldMkLst>
        <pc:spChg chg="mod">
          <ac:chgData name="Xiaofei Wang" userId="6e1836d3-2ed9-4ae5-8700-9029b71c19c7" providerId="ADAL" clId="{066745D4-78DA-4712-92FE-505AAF28B7AD}" dt="2023-12-15T23:01:13.238" v="0"/>
          <ac:spMkLst>
            <pc:docMk/>
            <pc:sldMk cId="0" sldId="395"/>
            <ac:spMk id="19462" creationId="{B8004815-DEEF-4991-9863-C4D400CADE6E}"/>
          </ac:spMkLst>
        </pc:spChg>
        <pc:spChg chg="mod">
          <ac:chgData name="Xiaofei Wang" userId="6e1836d3-2ed9-4ae5-8700-9029b71c19c7" providerId="ADAL" clId="{066745D4-78DA-4712-92FE-505AAF28B7AD}" dt="2023-12-15T23:03:18.315" v="29" actId="108"/>
          <ac:spMkLst>
            <pc:docMk/>
            <pc:sldMk cId="0" sldId="395"/>
            <ac:spMk id="19463" creationId="{014A845C-CDC6-4811-8948-EAB07A9434A5}"/>
          </ac:spMkLst>
        </pc:spChg>
      </pc:sldChg>
      <pc:sldChg chg="modSp">
        <pc:chgData name="Xiaofei Wang" userId="6e1836d3-2ed9-4ae5-8700-9029b71c19c7" providerId="ADAL" clId="{066745D4-78DA-4712-92FE-505AAF28B7AD}" dt="2023-12-15T23:01:13.238" v="0"/>
        <pc:sldMkLst>
          <pc:docMk/>
          <pc:sldMk cId="2947319002" sldId="2377"/>
        </pc:sldMkLst>
        <pc:spChg chg="mod">
          <ac:chgData name="Xiaofei Wang" userId="6e1836d3-2ed9-4ae5-8700-9029b71c19c7" providerId="ADAL" clId="{066745D4-78DA-4712-92FE-505AAF28B7AD}" dt="2023-12-15T23:01:13.238" v="0"/>
          <ac:spMkLst>
            <pc:docMk/>
            <pc:sldMk cId="2947319002" sldId="2377"/>
            <ac:spMk id="6" creationId="{00000000-0000-0000-0000-000000000000}"/>
          </ac:spMkLst>
        </pc:spChg>
      </pc:sldChg>
      <pc:sldChg chg="modSp mod">
        <pc:chgData name="Xiaofei Wang" userId="6e1836d3-2ed9-4ae5-8700-9029b71c19c7" providerId="ADAL" clId="{066745D4-78DA-4712-92FE-505AAF28B7AD}" dt="2023-12-15T23:06:49.298" v="182" actId="20577"/>
        <pc:sldMkLst>
          <pc:docMk/>
          <pc:sldMk cId="2796803295" sldId="2385"/>
        </pc:sldMkLst>
        <pc:spChg chg="mod">
          <ac:chgData name="Xiaofei Wang" userId="6e1836d3-2ed9-4ae5-8700-9029b71c19c7" providerId="ADAL" clId="{066745D4-78DA-4712-92FE-505AAF28B7AD}" dt="2023-12-15T23:04:02.950" v="68" actId="20577"/>
          <ac:spMkLst>
            <pc:docMk/>
            <pc:sldMk cId="2796803295" sldId="2385"/>
            <ac:spMk id="2" creationId="{00000000-0000-0000-0000-000000000000}"/>
          </ac:spMkLst>
        </pc:spChg>
        <pc:spChg chg="mod">
          <ac:chgData name="Xiaofei Wang" userId="6e1836d3-2ed9-4ae5-8700-9029b71c19c7" providerId="ADAL" clId="{066745D4-78DA-4712-92FE-505AAF28B7AD}" dt="2023-12-15T23:06:49.298" v="182" actId="20577"/>
          <ac:spMkLst>
            <pc:docMk/>
            <pc:sldMk cId="2796803295" sldId="2385"/>
            <ac:spMk id="3" creationId="{00000000-0000-0000-0000-000000000000}"/>
          </ac:spMkLst>
        </pc:spChg>
        <pc:spChg chg="mod">
          <ac:chgData name="Xiaofei Wang" userId="6e1836d3-2ed9-4ae5-8700-9029b71c19c7" providerId="ADAL" clId="{066745D4-78DA-4712-92FE-505AAF28B7AD}" dt="2023-12-15T23:01:13.238" v="0"/>
          <ac:spMkLst>
            <pc:docMk/>
            <pc:sldMk cId="2796803295" sldId="2385"/>
            <ac:spMk id="6" creationId="{00000000-0000-0000-0000-000000000000}"/>
          </ac:spMkLst>
        </pc:spChg>
      </pc:sldChg>
      <pc:sldChg chg="modSp mod">
        <pc:chgData name="Xiaofei Wang" userId="6e1836d3-2ed9-4ae5-8700-9029b71c19c7" providerId="ADAL" clId="{066745D4-78DA-4712-92FE-505AAF28B7AD}" dt="2023-12-15T23:03:52.233" v="59" actId="20577"/>
        <pc:sldMkLst>
          <pc:docMk/>
          <pc:sldMk cId="3203800803" sldId="2386"/>
        </pc:sldMkLst>
        <pc:spChg chg="mod">
          <ac:chgData name="Xiaofei Wang" userId="6e1836d3-2ed9-4ae5-8700-9029b71c19c7" providerId="ADAL" clId="{066745D4-78DA-4712-92FE-505AAF28B7AD}" dt="2023-12-15T23:03:52.233" v="59" actId="20577"/>
          <ac:spMkLst>
            <pc:docMk/>
            <pc:sldMk cId="3203800803" sldId="2386"/>
            <ac:spMk id="3" creationId="{00000000-0000-0000-0000-000000000000}"/>
          </ac:spMkLst>
        </pc:spChg>
        <pc:spChg chg="mod">
          <ac:chgData name="Xiaofei Wang" userId="6e1836d3-2ed9-4ae5-8700-9029b71c19c7" providerId="ADAL" clId="{066745D4-78DA-4712-92FE-505AAF28B7AD}" dt="2023-12-15T23:01:13.238" v="0"/>
          <ac:spMkLst>
            <pc:docMk/>
            <pc:sldMk cId="3203800803" sldId="2386"/>
            <ac:spMk id="6" creationId="{00000000-0000-0000-0000-000000000000}"/>
          </ac:spMkLst>
        </pc:spChg>
      </pc:sldChg>
      <pc:sldMasterChg chg="modSp modSldLayout">
        <pc:chgData name="Xiaofei Wang" userId="6e1836d3-2ed9-4ae5-8700-9029b71c19c7" providerId="ADAL" clId="{066745D4-78DA-4712-92FE-505AAF28B7AD}" dt="2023-12-15T23:01:36.554" v="1"/>
        <pc:sldMasterMkLst>
          <pc:docMk/>
          <pc:sldMasterMk cId="0" sldId="2147483648"/>
        </pc:sldMasterMkLst>
        <pc:spChg chg="mod">
          <ac:chgData name="Xiaofei Wang" userId="6e1836d3-2ed9-4ae5-8700-9029b71c19c7" providerId="ADAL" clId="{066745D4-78DA-4712-92FE-505AAF28B7AD}" dt="2023-12-15T23:01:36.554" v="1"/>
          <ac:spMkLst>
            <pc:docMk/>
            <pc:sldMasterMk cId="0" sldId="2147483648"/>
            <ac:spMk id="10" creationId="{00000000-0000-0000-0000-000000000000}"/>
          </ac:spMkLst>
        </pc:spChg>
        <pc:spChg chg="mod">
          <ac:chgData name="Xiaofei Wang" userId="6e1836d3-2ed9-4ae5-8700-9029b71c19c7" providerId="ADAL" clId="{066745D4-78DA-4712-92FE-505AAF28B7AD}" dt="2023-12-15T23:01:13.238" v="0"/>
          <ac:spMkLst>
            <pc:docMk/>
            <pc:sldMasterMk cId="0" sldId="2147483648"/>
            <ac:spMk id="1027" creationId="{00000000-0000-0000-0000-000000000000}"/>
          </ac:spMkLst>
        </pc:spChg>
        <pc:sldLayoutChg chg="modSp">
          <pc:chgData name="Xiaofei Wang" userId="6e1836d3-2ed9-4ae5-8700-9029b71c19c7" providerId="ADAL" clId="{066745D4-78DA-4712-92FE-505AAF28B7AD}" dt="2023-12-15T23:01:13.238" v="0"/>
          <pc:sldLayoutMkLst>
            <pc:docMk/>
            <pc:sldMasterMk cId="0" sldId="2147483648"/>
            <pc:sldLayoutMk cId="0" sldId="2147483649"/>
          </pc:sldLayoutMkLst>
          <pc:spChg chg="mod">
            <ac:chgData name="Xiaofei Wang" userId="6e1836d3-2ed9-4ae5-8700-9029b71c19c7" providerId="ADAL" clId="{066745D4-78DA-4712-92FE-505AAF28B7AD}" dt="2023-12-15T23:01:13.238"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0"/>
          </pc:sldLayoutMkLst>
          <pc:spChg chg="mod">
            <ac:chgData name="Xiaofei Wang" userId="6e1836d3-2ed9-4ae5-8700-9029b71c19c7" providerId="ADAL" clId="{066745D4-78DA-4712-92FE-505AAF28B7AD}" dt="2023-12-15T23:01:13.238"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1"/>
          </pc:sldLayoutMkLst>
          <pc:spChg chg="mod">
            <ac:chgData name="Xiaofei Wang" userId="6e1836d3-2ed9-4ae5-8700-9029b71c19c7" providerId="ADAL" clId="{066745D4-78DA-4712-92FE-505AAF28B7AD}" dt="2023-12-15T23:01:13.238"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2"/>
          </pc:sldLayoutMkLst>
          <pc:spChg chg="mod">
            <ac:chgData name="Xiaofei Wang" userId="6e1836d3-2ed9-4ae5-8700-9029b71c19c7" providerId="ADAL" clId="{066745D4-78DA-4712-92FE-505AAF28B7AD}" dt="2023-12-15T23:01:13.238"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3"/>
          </pc:sldLayoutMkLst>
          <pc:spChg chg="mod">
            <ac:chgData name="Xiaofei Wang" userId="6e1836d3-2ed9-4ae5-8700-9029b71c19c7" providerId="ADAL" clId="{066745D4-78DA-4712-92FE-505AAF28B7AD}" dt="2023-12-15T23:01:13.238"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4"/>
          </pc:sldLayoutMkLst>
          <pc:spChg chg="mod">
            <ac:chgData name="Xiaofei Wang" userId="6e1836d3-2ed9-4ae5-8700-9029b71c19c7" providerId="ADAL" clId="{066745D4-78DA-4712-92FE-505AAF28B7AD}" dt="2023-12-15T23:01:13.238"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5"/>
          </pc:sldLayoutMkLst>
          <pc:spChg chg="mod">
            <ac:chgData name="Xiaofei Wang" userId="6e1836d3-2ed9-4ae5-8700-9029b71c19c7" providerId="ADAL" clId="{066745D4-78DA-4712-92FE-505AAF28B7AD}" dt="2023-12-15T23:01:13.238"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8"/>
          </pc:sldLayoutMkLst>
          <pc:spChg chg="mod">
            <ac:chgData name="Xiaofei Wang" userId="6e1836d3-2ed9-4ae5-8700-9029b71c19c7" providerId="ADAL" clId="{066745D4-78DA-4712-92FE-505AAF28B7AD}" dt="2023-12-15T23:01:13.238"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066745D4-78DA-4712-92FE-505AAF28B7AD}" dt="2023-12-15T23:01:13.238" v="0"/>
          <pc:sldLayoutMkLst>
            <pc:docMk/>
            <pc:sldMasterMk cId="0" sldId="2147483648"/>
            <pc:sldLayoutMk cId="0" sldId="2147483659"/>
          </pc:sldLayoutMkLst>
          <pc:spChg chg="mod">
            <ac:chgData name="Xiaofei Wang" userId="6e1836d3-2ed9-4ae5-8700-9029b71c19c7" providerId="ADAL" clId="{066745D4-78DA-4712-92FE-505AAF28B7AD}" dt="2023-12-15T23:01:13.238"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Dec 19,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2023-12-15</a:t>
            </a:r>
          </a:p>
        </p:txBody>
      </p:sp>
      <p:sp>
        <p:nvSpPr>
          <p:cNvPr id="6" name="Date Placeholder 3"/>
          <p:cNvSpPr>
            <a:spLocks noGrp="1"/>
          </p:cNvSpPr>
          <p:nvPr>
            <p:ph type="dt" idx="10"/>
          </p:nvPr>
        </p:nvSpPr>
        <p:spPr/>
        <p:txBody>
          <a:bodyPr/>
          <a:lstStyle/>
          <a:p>
            <a:r>
              <a:rPr lang="en-US" dirty="0"/>
              <a:t>December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December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11-23/2188r0: </a:t>
            </a:r>
            <a:r>
              <a:rPr lang="en-US" sz="2400" b="1" dirty="0"/>
              <a:t>AIML work scope discussion</a:t>
            </a:r>
            <a:r>
              <a:rPr lang="en-US" altLang="en-US" sz="2400" dirty="0"/>
              <a:t>, </a:t>
            </a:r>
            <a:r>
              <a:rPr lang="en-US" sz="2400" dirty="0"/>
              <a:t>Xiaofei Wang (InterDigital)</a:t>
            </a:r>
          </a:p>
          <a:p>
            <a:pPr marL="857250" lvl="1" indent="-457200">
              <a:buFont typeface="Arial" panose="020B0604020202020204" pitchFamily="34" charset="0"/>
              <a:buChar char="•"/>
              <a:defRPr/>
            </a:pPr>
            <a:endParaRPr lang="en-US" sz="2400" dirty="0"/>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December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January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January Meeting Plan</a:t>
            </a:r>
          </a:p>
          <a:p>
            <a:pPr marL="800100" lvl="1" indent="-342900">
              <a:spcBef>
                <a:spcPts val="300"/>
              </a:spcBef>
              <a:buFont typeface="Arial" panose="020B0604020202020204" pitchFamily="34" charset="0"/>
              <a:buChar char="•"/>
            </a:pPr>
            <a:r>
              <a:rPr lang="en-US" altLang="en-US" sz="1800" dirty="0"/>
              <a:t>2 slots: operating in EST</a:t>
            </a:r>
          </a:p>
          <a:p>
            <a:pPr marL="1200150" lvl="2" indent="-342900">
              <a:spcBef>
                <a:spcPts val="300"/>
              </a:spcBef>
              <a:buFont typeface="Arial" panose="020B0604020202020204" pitchFamily="34" charset="0"/>
              <a:buChar char="•"/>
            </a:pPr>
            <a:r>
              <a:rPr lang="en-US" altLang="en-US" sz="1600" dirty="0"/>
              <a:t>Monday Jan 15: 	</a:t>
            </a:r>
            <a:r>
              <a:rPr lang="en-US" altLang="en-US" sz="1600" b="1" dirty="0"/>
              <a:t>PM1</a:t>
            </a:r>
          </a:p>
          <a:p>
            <a:pPr marL="1200150" lvl="2" indent="-342900">
              <a:spcBef>
                <a:spcPts val="300"/>
              </a:spcBef>
              <a:buFont typeface="Arial" panose="020B0604020202020204" pitchFamily="34" charset="0"/>
              <a:buChar char="•"/>
            </a:pPr>
            <a:r>
              <a:rPr lang="en-US" altLang="en-US" sz="1600" dirty="0"/>
              <a:t>Thursday Jan 18: </a:t>
            </a:r>
            <a:r>
              <a:rPr lang="en-US" altLang="en-US" sz="1600" b="1" dirty="0"/>
              <a:t>PM1</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January 2024 Panama City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Jan 11</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AIML work scope discussions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privacy considerations for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implementation complexity of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contributions addressing feedback received over technical report</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new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Others</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15479"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December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December 19,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11-23/2188r18: </a:t>
            </a:r>
            <a:r>
              <a:rPr lang="en-US" sz="1600" dirty="0"/>
              <a:t>AIML Work scope discussion</a:t>
            </a:r>
            <a:r>
              <a:rPr lang="en-US" altLang="en-US" sz="1600" dirty="0"/>
              <a:t>, </a:t>
            </a:r>
            <a:r>
              <a:rPr lang="en-US" sz="1600" dirty="0"/>
              <a:t>Xiaofei Wang (InterDigital)</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December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December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December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9259</TotalTime>
  <Words>1675</Words>
  <Application>Microsoft Office PowerPoint</Application>
  <PresentationFormat>Widescreen</PresentationFormat>
  <Paragraphs>176</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Helvetica</vt:lpstr>
      <vt:lpstr>Lucida Grande</vt:lpstr>
      <vt:lpstr>Monotype Sorts</vt:lpstr>
      <vt:lpstr>Times New Roman</vt:lpstr>
      <vt:lpstr>Office Theme</vt:lpstr>
      <vt:lpstr>Document</vt:lpstr>
      <vt:lpstr>AIML TIG Dec 19,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January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108</cp:revision>
  <cp:lastPrinted>1601-01-01T00:00:00Z</cp:lastPrinted>
  <dcterms:created xsi:type="dcterms:W3CDTF">2018-05-05T22:00:08Z</dcterms:created>
  <dcterms:modified xsi:type="dcterms:W3CDTF">2023-12-15T23:06:54Z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