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32" r:id="rId3"/>
    <p:sldId id="2375" r:id="rId4"/>
    <p:sldId id="2391" r:id="rId5"/>
    <p:sldId id="2392" r:id="rId6"/>
    <p:sldId id="2393" r:id="rId7"/>
    <p:sldId id="2395" r:id="rId8"/>
    <p:sldId id="2394" r:id="rId9"/>
    <p:sldId id="2396" r:id="rId10"/>
    <p:sldId id="279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13E566-00AD-4410-877E-0840E871078B}" v="5" dt="2023-12-18T22:40:09.7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1" d="100"/>
          <a:sy n="111" d="100"/>
        </p:scale>
        <p:origin x="306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6C13E566-00AD-4410-877E-0840E871078B}"/>
    <pc:docChg chg="custSel addSld delSld modSld modMainMaster">
      <pc:chgData name="Xiaofei Wang" userId="6e1836d3-2ed9-4ae5-8700-9029b71c19c7" providerId="ADAL" clId="{6C13E566-00AD-4410-877E-0840E871078B}" dt="2023-12-18T22:47:36.078" v="3400" actId="20577"/>
      <pc:docMkLst>
        <pc:docMk/>
      </pc:docMkLst>
      <pc:sldChg chg="modSp mod">
        <pc:chgData name="Xiaofei Wang" userId="6e1836d3-2ed9-4ae5-8700-9029b71c19c7" providerId="ADAL" clId="{6C13E566-00AD-4410-877E-0840E871078B}" dt="2023-12-15T23:15:53.118" v="25" actId="20577"/>
        <pc:sldMkLst>
          <pc:docMk/>
          <pc:sldMk cId="0" sldId="256"/>
        </pc:sldMkLst>
        <pc:spChg chg="mod">
          <ac:chgData name="Xiaofei Wang" userId="6e1836d3-2ed9-4ae5-8700-9029b71c19c7" providerId="ADAL" clId="{6C13E566-00AD-4410-877E-0840E871078B}" dt="2023-12-15T23:12:11.533" v="0"/>
          <ac:spMkLst>
            <pc:docMk/>
            <pc:sldMk cId="0" sldId="256"/>
            <ac:spMk id="6" creationId="{00000000-0000-0000-0000-000000000000}"/>
          </ac:spMkLst>
        </pc:spChg>
        <pc:spChg chg="mod">
          <ac:chgData name="Xiaofei Wang" userId="6e1836d3-2ed9-4ae5-8700-9029b71c19c7" providerId="ADAL" clId="{6C13E566-00AD-4410-877E-0840E871078B}" dt="2023-12-15T23:15:53.118" v="2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Xiaofei Wang" userId="6e1836d3-2ed9-4ae5-8700-9029b71c19c7" providerId="ADAL" clId="{6C13E566-00AD-4410-877E-0840E871078B}" dt="2023-12-15T23:12:40.804" v="5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Xiaofei Wang" userId="6e1836d3-2ed9-4ae5-8700-9029b71c19c7" providerId="ADAL" clId="{6C13E566-00AD-4410-877E-0840E871078B}" dt="2023-12-15T23:12:48.265" v="6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">
        <pc:chgData name="Xiaofei Wang" userId="6e1836d3-2ed9-4ae5-8700-9029b71c19c7" providerId="ADAL" clId="{6C13E566-00AD-4410-877E-0840E871078B}" dt="2023-12-15T23:12:11.533" v="0"/>
        <pc:sldMkLst>
          <pc:docMk/>
          <pc:sldMk cId="3900562944" sldId="279"/>
        </pc:sldMkLst>
        <pc:spChg chg="mod">
          <ac:chgData name="Xiaofei Wang" userId="6e1836d3-2ed9-4ae5-8700-9029b71c19c7" providerId="ADAL" clId="{6C13E566-00AD-4410-877E-0840E871078B}" dt="2023-12-15T23:12:11.533" v="0"/>
          <ac:spMkLst>
            <pc:docMk/>
            <pc:sldMk cId="3900562944" sldId="279"/>
            <ac:spMk id="4" creationId="{00000000-0000-0000-0000-000000000000}"/>
          </ac:spMkLst>
        </pc:spChg>
      </pc:sldChg>
      <pc:sldChg chg="modSp mod">
        <pc:chgData name="Xiaofei Wang" userId="6e1836d3-2ed9-4ae5-8700-9029b71c19c7" providerId="ADAL" clId="{6C13E566-00AD-4410-877E-0840E871078B}" dt="2023-12-18T22:44:32.640" v="3165" actId="20577"/>
        <pc:sldMkLst>
          <pc:docMk/>
          <pc:sldMk cId="0" sldId="332"/>
        </pc:sldMkLst>
        <pc:spChg chg="mod">
          <ac:chgData name="Xiaofei Wang" userId="6e1836d3-2ed9-4ae5-8700-9029b71c19c7" providerId="ADAL" clId="{6C13E566-00AD-4410-877E-0840E871078B}" dt="2023-12-15T23:12:11.533" v="0"/>
          <ac:spMkLst>
            <pc:docMk/>
            <pc:sldMk cId="0" sldId="332"/>
            <ac:spMk id="17409" creationId="{481163E3-3235-B93B-D977-4040786F5097}"/>
          </ac:spMkLst>
        </pc:spChg>
        <pc:spChg chg="mod">
          <ac:chgData name="Xiaofei Wang" userId="6e1836d3-2ed9-4ae5-8700-9029b71c19c7" providerId="ADAL" clId="{6C13E566-00AD-4410-877E-0840E871078B}" dt="2023-12-18T22:44:32.640" v="3165" actId="20577"/>
          <ac:spMkLst>
            <pc:docMk/>
            <pc:sldMk cId="0" sldId="332"/>
            <ac:spMk id="17413" creationId="{C2334348-7D14-5567-9887-24899B21D490}"/>
          </ac:spMkLst>
        </pc:spChg>
      </pc:sldChg>
      <pc:sldChg chg="modSp mod">
        <pc:chgData name="Xiaofei Wang" userId="6e1836d3-2ed9-4ae5-8700-9029b71c19c7" providerId="ADAL" clId="{6C13E566-00AD-4410-877E-0840E871078B}" dt="2023-12-18T22:18:42.198" v="654" actId="108"/>
        <pc:sldMkLst>
          <pc:docMk/>
          <pc:sldMk cId="412227131" sldId="2375"/>
        </pc:sldMkLst>
        <pc:spChg chg="mod">
          <ac:chgData name="Xiaofei Wang" userId="6e1836d3-2ed9-4ae5-8700-9029b71c19c7" providerId="ADAL" clId="{6C13E566-00AD-4410-877E-0840E871078B}" dt="2023-12-18T22:09:21.898" v="184" actId="20577"/>
          <ac:spMkLst>
            <pc:docMk/>
            <pc:sldMk cId="412227131" sldId="2375"/>
            <ac:spMk id="19460" creationId="{7239DE7F-BC9C-4C2B-B596-0E3F1E55A8B5}"/>
          </ac:spMkLst>
        </pc:spChg>
        <pc:spChg chg="mod">
          <ac:chgData name="Xiaofei Wang" userId="6e1836d3-2ed9-4ae5-8700-9029b71c19c7" providerId="ADAL" clId="{6C13E566-00AD-4410-877E-0840E871078B}" dt="2023-12-15T23:12:11.533" v="0"/>
          <ac:spMkLst>
            <pc:docMk/>
            <pc:sldMk cId="412227131" sldId="2375"/>
            <ac:spMk id="19462" creationId="{B8004815-DEEF-4991-9863-C4D400CADE6E}"/>
          </ac:spMkLst>
        </pc:spChg>
        <pc:spChg chg="mod">
          <ac:chgData name="Xiaofei Wang" userId="6e1836d3-2ed9-4ae5-8700-9029b71c19c7" providerId="ADAL" clId="{6C13E566-00AD-4410-877E-0840E871078B}" dt="2023-12-18T22:18:42.198" v="654" actId="108"/>
          <ac:spMkLst>
            <pc:docMk/>
            <pc:sldMk cId="412227131" sldId="2375"/>
            <ac:spMk id="19463" creationId="{014A845C-CDC6-4811-8948-EAB07A9434A5}"/>
          </ac:spMkLst>
        </pc:spChg>
      </pc:sldChg>
      <pc:sldChg chg="modSp del">
        <pc:chgData name="Xiaofei Wang" userId="6e1836d3-2ed9-4ae5-8700-9029b71c19c7" providerId="ADAL" clId="{6C13E566-00AD-4410-877E-0840E871078B}" dt="2023-12-18T22:23:55.794" v="1386" actId="47"/>
        <pc:sldMkLst>
          <pc:docMk/>
          <pc:sldMk cId="3886241644" sldId="2376"/>
        </pc:sldMkLst>
        <pc:spChg chg="mod">
          <ac:chgData name="Xiaofei Wang" userId="6e1836d3-2ed9-4ae5-8700-9029b71c19c7" providerId="ADAL" clId="{6C13E566-00AD-4410-877E-0840E871078B}" dt="2023-12-15T23:12:11.533" v="0"/>
          <ac:spMkLst>
            <pc:docMk/>
            <pc:sldMk cId="3886241644" sldId="2376"/>
            <ac:spMk id="19462" creationId="{B8004815-DEEF-4991-9863-C4D400CADE6E}"/>
          </ac:spMkLst>
        </pc:spChg>
      </pc:sldChg>
      <pc:sldChg chg="modSp del">
        <pc:chgData name="Xiaofei Wang" userId="6e1836d3-2ed9-4ae5-8700-9029b71c19c7" providerId="ADAL" clId="{6C13E566-00AD-4410-877E-0840E871078B}" dt="2023-12-18T22:24:19.290" v="1390" actId="47"/>
        <pc:sldMkLst>
          <pc:docMk/>
          <pc:sldMk cId="2950641994" sldId="2378"/>
        </pc:sldMkLst>
        <pc:spChg chg="mod">
          <ac:chgData name="Xiaofei Wang" userId="6e1836d3-2ed9-4ae5-8700-9029b71c19c7" providerId="ADAL" clId="{6C13E566-00AD-4410-877E-0840E871078B}" dt="2023-12-15T23:12:11.533" v="0"/>
          <ac:spMkLst>
            <pc:docMk/>
            <pc:sldMk cId="2950641994" sldId="2378"/>
            <ac:spMk id="19462" creationId="{B8004815-DEEF-4991-9863-C4D400CADE6E}"/>
          </ac:spMkLst>
        </pc:spChg>
      </pc:sldChg>
      <pc:sldChg chg="modSp del">
        <pc:chgData name="Xiaofei Wang" userId="6e1836d3-2ed9-4ae5-8700-9029b71c19c7" providerId="ADAL" clId="{6C13E566-00AD-4410-877E-0840E871078B}" dt="2023-12-18T22:24:19.290" v="1390" actId="47"/>
        <pc:sldMkLst>
          <pc:docMk/>
          <pc:sldMk cId="3287734023" sldId="2380"/>
        </pc:sldMkLst>
        <pc:spChg chg="mod">
          <ac:chgData name="Xiaofei Wang" userId="6e1836d3-2ed9-4ae5-8700-9029b71c19c7" providerId="ADAL" clId="{6C13E566-00AD-4410-877E-0840E871078B}" dt="2023-12-15T23:12:11.533" v="0"/>
          <ac:spMkLst>
            <pc:docMk/>
            <pc:sldMk cId="3287734023" sldId="2380"/>
            <ac:spMk id="19462" creationId="{B8004815-DEEF-4991-9863-C4D400CADE6E}"/>
          </ac:spMkLst>
        </pc:spChg>
      </pc:sldChg>
      <pc:sldChg chg="modSp del">
        <pc:chgData name="Xiaofei Wang" userId="6e1836d3-2ed9-4ae5-8700-9029b71c19c7" providerId="ADAL" clId="{6C13E566-00AD-4410-877E-0840E871078B}" dt="2023-12-18T22:24:19.290" v="1390" actId="47"/>
        <pc:sldMkLst>
          <pc:docMk/>
          <pc:sldMk cId="2514426216" sldId="2381"/>
        </pc:sldMkLst>
        <pc:spChg chg="mod">
          <ac:chgData name="Xiaofei Wang" userId="6e1836d3-2ed9-4ae5-8700-9029b71c19c7" providerId="ADAL" clId="{6C13E566-00AD-4410-877E-0840E871078B}" dt="2023-12-15T23:12:11.533" v="0"/>
          <ac:spMkLst>
            <pc:docMk/>
            <pc:sldMk cId="2514426216" sldId="2381"/>
            <ac:spMk id="19462" creationId="{B8004815-DEEF-4991-9863-C4D400CADE6E}"/>
          </ac:spMkLst>
        </pc:spChg>
      </pc:sldChg>
      <pc:sldChg chg="modSp del">
        <pc:chgData name="Xiaofei Wang" userId="6e1836d3-2ed9-4ae5-8700-9029b71c19c7" providerId="ADAL" clId="{6C13E566-00AD-4410-877E-0840E871078B}" dt="2023-12-18T22:23:56.247" v="1387" actId="47"/>
        <pc:sldMkLst>
          <pc:docMk/>
          <pc:sldMk cId="2563872718" sldId="2382"/>
        </pc:sldMkLst>
        <pc:spChg chg="mod">
          <ac:chgData name="Xiaofei Wang" userId="6e1836d3-2ed9-4ae5-8700-9029b71c19c7" providerId="ADAL" clId="{6C13E566-00AD-4410-877E-0840E871078B}" dt="2023-12-15T23:12:11.533" v="0"/>
          <ac:spMkLst>
            <pc:docMk/>
            <pc:sldMk cId="2563872718" sldId="2382"/>
            <ac:spMk id="19462" creationId="{B8004815-DEEF-4991-9863-C4D400CADE6E}"/>
          </ac:spMkLst>
        </pc:spChg>
      </pc:sldChg>
      <pc:sldChg chg="modSp del">
        <pc:chgData name="Xiaofei Wang" userId="6e1836d3-2ed9-4ae5-8700-9029b71c19c7" providerId="ADAL" clId="{6C13E566-00AD-4410-877E-0840E871078B}" dt="2023-12-18T22:24:19.290" v="1390" actId="47"/>
        <pc:sldMkLst>
          <pc:docMk/>
          <pc:sldMk cId="1456949083" sldId="2383"/>
        </pc:sldMkLst>
        <pc:spChg chg="mod">
          <ac:chgData name="Xiaofei Wang" userId="6e1836d3-2ed9-4ae5-8700-9029b71c19c7" providerId="ADAL" clId="{6C13E566-00AD-4410-877E-0840E871078B}" dt="2023-12-15T23:12:11.533" v="0"/>
          <ac:spMkLst>
            <pc:docMk/>
            <pc:sldMk cId="1456949083" sldId="2383"/>
            <ac:spMk id="19462" creationId="{B8004815-DEEF-4991-9863-C4D400CADE6E}"/>
          </ac:spMkLst>
        </pc:spChg>
      </pc:sldChg>
      <pc:sldChg chg="modSp del">
        <pc:chgData name="Xiaofei Wang" userId="6e1836d3-2ed9-4ae5-8700-9029b71c19c7" providerId="ADAL" clId="{6C13E566-00AD-4410-877E-0840E871078B}" dt="2023-12-18T22:24:19.290" v="1390" actId="47"/>
        <pc:sldMkLst>
          <pc:docMk/>
          <pc:sldMk cId="3190227026" sldId="2384"/>
        </pc:sldMkLst>
        <pc:spChg chg="mod">
          <ac:chgData name="Xiaofei Wang" userId="6e1836d3-2ed9-4ae5-8700-9029b71c19c7" providerId="ADAL" clId="{6C13E566-00AD-4410-877E-0840E871078B}" dt="2023-12-15T23:12:11.533" v="0"/>
          <ac:spMkLst>
            <pc:docMk/>
            <pc:sldMk cId="3190227026" sldId="2384"/>
            <ac:spMk id="19462" creationId="{B8004815-DEEF-4991-9863-C4D400CADE6E}"/>
          </ac:spMkLst>
        </pc:spChg>
      </pc:sldChg>
      <pc:sldChg chg="modSp del">
        <pc:chgData name="Xiaofei Wang" userId="6e1836d3-2ed9-4ae5-8700-9029b71c19c7" providerId="ADAL" clId="{6C13E566-00AD-4410-877E-0840E871078B}" dt="2023-12-18T22:24:19.290" v="1390" actId="47"/>
        <pc:sldMkLst>
          <pc:docMk/>
          <pc:sldMk cId="2582889154" sldId="2385"/>
        </pc:sldMkLst>
        <pc:spChg chg="mod">
          <ac:chgData name="Xiaofei Wang" userId="6e1836d3-2ed9-4ae5-8700-9029b71c19c7" providerId="ADAL" clId="{6C13E566-00AD-4410-877E-0840E871078B}" dt="2023-12-15T23:12:11.533" v="0"/>
          <ac:spMkLst>
            <pc:docMk/>
            <pc:sldMk cId="2582889154" sldId="2385"/>
            <ac:spMk id="19462" creationId="{B8004815-DEEF-4991-9863-C4D400CADE6E}"/>
          </ac:spMkLst>
        </pc:spChg>
      </pc:sldChg>
      <pc:sldChg chg="modSp del">
        <pc:chgData name="Xiaofei Wang" userId="6e1836d3-2ed9-4ae5-8700-9029b71c19c7" providerId="ADAL" clId="{6C13E566-00AD-4410-877E-0840E871078B}" dt="2023-12-15T23:15:38.902" v="7" actId="47"/>
        <pc:sldMkLst>
          <pc:docMk/>
          <pc:sldMk cId="2904496479" sldId="2389"/>
        </pc:sldMkLst>
        <pc:spChg chg="mod">
          <ac:chgData name="Xiaofei Wang" userId="6e1836d3-2ed9-4ae5-8700-9029b71c19c7" providerId="ADAL" clId="{6C13E566-00AD-4410-877E-0840E871078B}" dt="2023-12-15T23:12:11.533" v="0"/>
          <ac:spMkLst>
            <pc:docMk/>
            <pc:sldMk cId="2904496479" sldId="2389"/>
            <ac:spMk id="6" creationId="{00000000-0000-0000-0000-000000000000}"/>
          </ac:spMkLst>
        </pc:spChg>
      </pc:sldChg>
      <pc:sldChg chg="modSp mod">
        <pc:chgData name="Xiaofei Wang" userId="6e1836d3-2ed9-4ae5-8700-9029b71c19c7" providerId="ADAL" clId="{6C13E566-00AD-4410-877E-0840E871078B}" dt="2023-12-18T22:23:35.914" v="1385" actId="20577"/>
        <pc:sldMkLst>
          <pc:docMk/>
          <pc:sldMk cId="736146068" sldId="2391"/>
        </pc:sldMkLst>
        <pc:spChg chg="mod">
          <ac:chgData name="Xiaofei Wang" userId="6e1836d3-2ed9-4ae5-8700-9029b71c19c7" providerId="ADAL" clId="{6C13E566-00AD-4410-877E-0840E871078B}" dt="2023-12-18T22:18:21.404" v="651" actId="20577"/>
          <ac:spMkLst>
            <pc:docMk/>
            <pc:sldMk cId="736146068" sldId="2391"/>
            <ac:spMk id="19460" creationId="{7239DE7F-BC9C-4C2B-B596-0E3F1E55A8B5}"/>
          </ac:spMkLst>
        </pc:spChg>
        <pc:spChg chg="mod">
          <ac:chgData name="Xiaofei Wang" userId="6e1836d3-2ed9-4ae5-8700-9029b71c19c7" providerId="ADAL" clId="{6C13E566-00AD-4410-877E-0840E871078B}" dt="2023-12-15T23:12:11.533" v="0"/>
          <ac:spMkLst>
            <pc:docMk/>
            <pc:sldMk cId="736146068" sldId="2391"/>
            <ac:spMk id="19462" creationId="{B8004815-DEEF-4991-9863-C4D400CADE6E}"/>
          </ac:spMkLst>
        </pc:spChg>
        <pc:spChg chg="mod">
          <ac:chgData name="Xiaofei Wang" userId="6e1836d3-2ed9-4ae5-8700-9029b71c19c7" providerId="ADAL" clId="{6C13E566-00AD-4410-877E-0840E871078B}" dt="2023-12-18T22:23:35.914" v="1385" actId="20577"/>
          <ac:spMkLst>
            <pc:docMk/>
            <pc:sldMk cId="736146068" sldId="2391"/>
            <ac:spMk id="19463" creationId="{014A845C-CDC6-4811-8948-EAB07A9434A5}"/>
          </ac:spMkLst>
        </pc:spChg>
      </pc:sldChg>
      <pc:sldChg chg="modSp del">
        <pc:chgData name="Xiaofei Wang" userId="6e1836d3-2ed9-4ae5-8700-9029b71c19c7" providerId="ADAL" clId="{6C13E566-00AD-4410-877E-0840E871078B}" dt="2023-12-18T22:24:19.290" v="1390" actId="47"/>
        <pc:sldMkLst>
          <pc:docMk/>
          <pc:sldMk cId="2422746206" sldId="2392"/>
        </pc:sldMkLst>
        <pc:spChg chg="mod">
          <ac:chgData name="Xiaofei Wang" userId="6e1836d3-2ed9-4ae5-8700-9029b71c19c7" providerId="ADAL" clId="{6C13E566-00AD-4410-877E-0840E871078B}" dt="2023-12-15T23:12:11.533" v="0"/>
          <ac:spMkLst>
            <pc:docMk/>
            <pc:sldMk cId="2422746206" sldId="2392"/>
            <ac:spMk id="17409" creationId="{481163E3-3235-B93B-D977-4040786F5097}"/>
          </ac:spMkLst>
        </pc:spChg>
      </pc:sldChg>
      <pc:sldChg chg="modSp add mod">
        <pc:chgData name="Xiaofei Wang" userId="6e1836d3-2ed9-4ae5-8700-9029b71c19c7" providerId="ADAL" clId="{6C13E566-00AD-4410-877E-0840E871078B}" dt="2023-12-18T22:45:49.254" v="3252" actId="20577"/>
        <pc:sldMkLst>
          <pc:docMk/>
          <pc:sldMk cId="2905442553" sldId="2392"/>
        </pc:sldMkLst>
        <pc:spChg chg="mod">
          <ac:chgData name="Xiaofei Wang" userId="6e1836d3-2ed9-4ae5-8700-9029b71c19c7" providerId="ADAL" clId="{6C13E566-00AD-4410-877E-0840E871078B}" dt="2023-12-18T22:24:34.420" v="1419" actId="20577"/>
          <ac:spMkLst>
            <pc:docMk/>
            <pc:sldMk cId="2905442553" sldId="2392"/>
            <ac:spMk id="19460" creationId="{7239DE7F-BC9C-4C2B-B596-0E3F1E55A8B5}"/>
          </ac:spMkLst>
        </pc:spChg>
        <pc:spChg chg="mod">
          <ac:chgData name="Xiaofei Wang" userId="6e1836d3-2ed9-4ae5-8700-9029b71c19c7" providerId="ADAL" clId="{6C13E566-00AD-4410-877E-0840E871078B}" dt="2023-12-18T22:45:49.254" v="3252" actId="20577"/>
          <ac:spMkLst>
            <pc:docMk/>
            <pc:sldMk cId="2905442553" sldId="2392"/>
            <ac:spMk id="19463" creationId="{014A845C-CDC6-4811-8948-EAB07A9434A5}"/>
          </ac:spMkLst>
        </pc:spChg>
      </pc:sldChg>
      <pc:sldChg chg="modSp add mod">
        <pc:chgData name="Xiaofei Wang" userId="6e1836d3-2ed9-4ae5-8700-9029b71c19c7" providerId="ADAL" clId="{6C13E566-00AD-4410-877E-0840E871078B}" dt="2023-12-18T22:46:13.024" v="3264" actId="5793"/>
        <pc:sldMkLst>
          <pc:docMk/>
          <pc:sldMk cId="3795003100" sldId="2393"/>
        </pc:sldMkLst>
        <pc:spChg chg="mod">
          <ac:chgData name="Xiaofei Wang" userId="6e1836d3-2ed9-4ae5-8700-9029b71c19c7" providerId="ADAL" clId="{6C13E566-00AD-4410-877E-0840E871078B}" dt="2023-12-18T22:32:43.697" v="2165" actId="20577"/>
          <ac:spMkLst>
            <pc:docMk/>
            <pc:sldMk cId="3795003100" sldId="2393"/>
            <ac:spMk id="19460" creationId="{7239DE7F-BC9C-4C2B-B596-0E3F1E55A8B5}"/>
          </ac:spMkLst>
        </pc:spChg>
        <pc:spChg chg="mod">
          <ac:chgData name="Xiaofei Wang" userId="6e1836d3-2ed9-4ae5-8700-9029b71c19c7" providerId="ADAL" clId="{6C13E566-00AD-4410-877E-0840E871078B}" dt="2023-12-18T22:46:13.024" v="3264" actId="5793"/>
          <ac:spMkLst>
            <pc:docMk/>
            <pc:sldMk cId="3795003100" sldId="2393"/>
            <ac:spMk id="19463" creationId="{014A845C-CDC6-4811-8948-EAB07A9434A5}"/>
          </ac:spMkLst>
        </pc:spChg>
      </pc:sldChg>
      <pc:sldChg chg="modSp del">
        <pc:chgData name="Xiaofei Wang" userId="6e1836d3-2ed9-4ae5-8700-9029b71c19c7" providerId="ADAL" clId="{6C13E566-00AD-4410-877E-0840E871078B}" dt="2023-12-18T22:23:57.243" v="1388" actId="47"/>
        <pc:sldMkLst>
          <pc:docMk/>
          <pc:sldMk cId="4250185699" sldId="2393"/>
        </pc:sldMkLst>
        <pc:spChg chg="mod">
          <ac:chgData name="Xiaofei Wang" userId="6e1836d3-2ed9-4ae5-8700-9029b71c19c7" providerId="ADAL" clId="{6C13E566-00AD-4410-877E-0840E871078B}" dt="2023-12-15T23:12:11.533" v="0"/>
          <ac:spMkLst>
            <pc:docMk/>
            <pc:sldMk cId="4250185699" sldId="2393"/>
            <ac:spMk id="19462" creationId="{B8004815-DEEF-4991-9863-C4D400CADE6E}"/>
          </ac:spMkLst>
        </pc:spChg>
      </pc:sldChg>
      <pc:sldChg chg="modSp add mod">
        <pc:chgData name="Xiaofei Wang" userId="6e1836d3-2ed9-4ae5-8700-9029b71c19c7" providerId="ADAL" clId="{6C13E566-00AD-4410-877E-0840E871078B}" dt="2023-12-18T22:38:34.421" v="2485" actId="13926"/>
        <pc:sldMkLst>
          <pc:docMk/>
          <pc:sldMk cId="415844204" sldId="2394"/>
        </pc:sldMkLst>
        <pc:spChg chg="mod">
          <ac:chgData name="Xiaofei Wang" userId="6e1836d3-2ed9-4ae5-8700-9029b71c19c7" providerId="ADAL" clId="{6C13E566-00AD-4410-877E-0840E871078B}" dt="2023-12-18T22:38:34.421" v="2485" actId="13926"/>
          <ac:spMkLst>
            <pc:docMk/>
            <pc:sldMk cId="415844204" sldId="2394"/>
            <ac:spMk id="19463" creationId="{014A845C-CDC6-4811-8948-EAB07A9434A5}"/>
          </ac:spMkLst>
        </pc:spChg>
      </pc:sldChg>
      <pc:sldChg chg="modSp del">
        <pc:chgData name="Xiaofei Wang" userId="6e1836d3-2ed9-4ae5-8700-9029b71c19c7" providerId="ADAL" clId="{6C13E566-00AD-4410-877E-0840E871078B}" dt="2023-12-18T22:23:58.372" v="1389" actId="47"/>
        <pc:sldMkLst>
          <pc:docMk/>
          <pc:sldMk cId="4279065287" sldId="2394"/>
        </pc:sldMkLst>
        <pc:spChg chg="mod">
          <ac:chgData name="Xiaofei Wang" userId="6e1836d3-2ed9-4ae5-8700-9029b71c19c7" providerId="ADAL" clId="{6C13E566-00AD-4410-877E-0840E871078B}" dt="2023-12-15T23:12:11.533" v="0"/>
          <ac:spMkLst>
            <pc:docMk/>
            <pc:sldMk cId="4279065287" sldId="2394"/>
            <ac:spMk id="19462" creationId="{B8004815-DEEF-4991-9863-C4D400CADE6E}"/>
          </ac:spMkLst>
        </pc:spChg>
      </pc:sldChg>
      <pc:sldChg chg="modSp add mod">
        <pc:chgData name="Xiaofei Wang" userId="6e1836d3-2ed9-4ae5-8700-9029b71c19c7" providerId="ADAL" clId="{6C13E566-00AD-4410-877E-0840E871078B}" dt="2023-12-18T22:39:21.664" v="2618" actId="20577"/>
        <pc:sldMkLst>
          <pc:docMk/>
          <pc:sldMk cId="1611679501" sldId="2395"/>
        </pc:sldMkLst>
        <pc:spChg chg="mod">
          <ac:chgData name="Xiaofei Wang" userId="6e1836d3-2ed9-4ae5-8700-9029b71c19c7" providerId="ADAL" clId="{6C13E566-00AD-4410-877E-0840E871078B}" dt="2023-12-18T22:32:50.485" v="2168" actId="20577"/>
          <ac:spMkLst>
            <pc:docMk/>
            <pc:sldMk cId="1611679501" sldId="2395"/>
            <ac:spMk id="19460" creationId="{7239DE7F-BC9C-4C2B-B596-0E3F1E55A8B5}"/>
          </ac:spMkLst>
        </pc:spChg>
        <pc:spChg chg="mod">
          <ac:chgData name="Xiaofei Wang" userId="6e1836d3-2ed9-4ae5-8700-9029b71c19c7" providerId="ADAL" clId="{6C13E566-00AD-4410-877E-0840E871078B}" dt="2023-12-18T22:39:21.664" v="2618" actId="20577"/>
          <ac:spMkLst>
            <pc:docMk/>
            <pc:sldMk cId="1611679501" sldId="2395"/>
            <ac:spMk id="19463" creationId="{014A845C-CDC6-4811-8948-EAB07A9434A5}"/>
          </ac:spMkLst>
        </pc:spChg>
      </pc:sldChg>
      <pc:sldChg chg="modSp add mod">
        <pc:chgData name="Xiaofei Wang" userId="6e1836d3-2ed9-4ae5-8700-9029b71c19c7" providerId="ADAL" clId="{6C13E566-00AD-4410-877E-0840E871078B}" dt="2023-12-18T22:47:36.078" v="3400" actId="20577"/>
        <pc:sldMkLst>
          <pc:docMk/>
          <pc:sldMk cId="1109370233" sldId="2396"/>
        </pc:sldMkLst>
        <pc:spChg chg="mod">
          <ac:chgData name="Xiaofei Wang" userId="6e1836d3-2ed9-4ae5-8700-9029b71c19c7" providerId="ADAL" clId="{6C13E566-00AD-4410-877E-0840E871078B}" dt="2023-12-18T22:40:17.799" v="2626" actId="20577"/>
          <ac:spMkLst>
            <pc:docMk/>
            <pc:sldMk cId="1109370233" sldId="2396"/>
            <ac:spMk id="19460" creationId="{7239DE7F-BC9C-4C2B-B596-0E3F1E55A8B5}"/>
          </ac:spMkLst>
        </pc:spChg>
        <pc:spChg chg="mod">
          <ac:chgData name="Xiaofei Wang" userId="6e1836d3-2ed9-4ae5-8700-9029b71c19c7" providerId="ADAL" clId="{6C13E566-00AD-4410-877E-0840E871078B}" dt="2023-12-18T22:47:36.078" v="3400" actId="20577"/>
          <ac:spMkLst>
            <pc:docMk/>
            <pc:sldMk cId="1109370233" sldId="2396"/>
            <ac:spMk id="19463" creationId="{014A845C-CDC6-4811-8948-EAB07A9434A5}"/>
          </ac:spMkLst>
        </pc:spChg>
      </pc:sldChg>
      <pc:sldMasterChg chg="modSp modSldLayout">
        <pc:chgData name="Xiaofei Wang" userId="6e1836d3-2ed9-4ae5-8700-9029b71c19c7" providerId="ADAL" clId="{6C13E566-00AD-4410-877E-0840E871078B}" dt="2023-12-15T23:12:29.218" v="1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6C13E566-00AD-4410-877E-0840E871078B}" dt="2023-12-15T23:12:29.218" v="1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Xiaofei Wang" userId="6e1836d3-2ed9-4ae5-8700-9029b71c19c7" providerId="ADAL" clId="{6C13E566-00AD-4410-877E-0840E871078B}" dt="2023-12-15T23:12:11.533" v="0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Xiaofei Wang" userId="6e1836d3-2ed9-4ae5-8700-9029b71c19c7" providerId="ADAL" clId="{6C13E566-00AD-4410-877E-0840E871078B}" dt="2023-12-15T23:12:11.533" v="0"/>
          <pc:sldLayoutMkLst>
            <pc:docMk/>
            <pc:sldMasterMk cId="0" sldId="2147483648"/>
            <pc:sldLayoutMk cId="0" sldId="2147483649"/>
          </pc:sldLayoutMkLst>
          <pc:spChg chg="mod">
            <ac:chgData name="Xiaofei Wang" userId="6e1836d3-2ed9-4ae5-8700-9029b71c19c7" providerId="ADAL" clId="{6C13E566-00AD-4410-877E-0840E871078B}" dt="2023-12-15T23:12:11.533" v="0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6C13E566-00AD-4410-877E-0840E871078B}" dt="2023-12-15T23:12:11.533" v="0"/>
          <pc:sldLayoutMkLst>
            <pc:docMk/>
            <pc:sldMasterMk cId="0" sldId="2147483648"/>
            <pc:sldLayoutMk cId="0" sldId="2147483650"/>
          </pc:sldLayoutMkLst>
          <pc:spChg chg="mod">
            <ac:chgData name="Xiaofei Wang" userId="6e1836d3-2ed9-4ae5-8700-9029b71c19c7" providerId="ADAL" clId="{6C13E566-00AD-4410-877E-0840E871078B}" dt="2023-12-15T23:12:11.533" v="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6C13E566-00AD-4410-877E-0840E871078B}" dt="2023-12-15T23:12:11.533" v="0"/>
          <pc:sldLayoutMkLst>
            <pc:docMk/>
            <pc:sldMasterMk cId="0" sldId="2147483648"/>
            <pc:sldLayoutMk cId="0" sldId="2147483651"/>
          </pc:sldLayoutMkLst>
          <pc:spChg chg="mod">
            <ac:chgData name="Xiaofei Wang" userId="6e1836d3-2ed9-4ae5-8700-9029b71c19c7" providerId="ADAL" clId="{6C13E566-00AD-4410-877E-0840E871078B}" dt="2023-12-15T23:12:11.533" v="0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6C13E566-00AD-4410-877E-0840E871078B}" dt="2023-12-15T23:12:11.533" v="0"/>
          <pc:sldLayoutMkLst>
            <pc:docMk/>
            <pc:sldMasterMk cId="0" sldId="2147483648"/>
            <pc:sldLayoutMk cId="0" sldId="2147483652"/>
          </pc:sldLayoutMkLst>
          <pc:spChg chg="mod">
            <ac:chgData name="Xiaofei Wang" userId="6e1836d3-2ed9-4ae5-8700-9029b71c19c7" providerId="ADAL" clId="{6C13E566-00AD-4410-877E-0840E871078B}" dt="2023-12-15T23:12:11.533" v="0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6C13E566-00AD-4410-877E-0840E871078B}" dt="2023-12-15T23:12:11.533" v="0"/>
          <pc:sldLayoutMkLst>
            <pc:docMk/>
            <pc:sldMasterMk cId="0" sldId="2147483648"/>
            <pc:sldLayoutMk cId="0" sldId="2147483653"/>
          </pc:sldLayoutMkLst>
          <pc:spChg chg="mod">
            <ac:chgData name="Xiaofei Wang" userId="6e1836d3-2ed9-4ae5-8700-9029b71c19c7" providerId="ADAL" clId="{6C13E566-00AD-4410-877E-0840E871078B}" dt="2023-12-15T23:12:11.533" v="0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6C13E566-00AD-4410-877E-0840E871078B}" dt="2023-12-15T23:12:11.533" v="0"/>
          <pc:sldLayoutMkLst>
            <pc:docMk/>
            <pc:sldMasterMk cId="0" sldId="2147483648"/>
            <pc:sldLayoutMk cId="0" sldId="2147483654"/>
          </pc:sldLayoutMkLst>
          <pc:spChg chg="mod">
            <ac:chgData name="Xiaofei Wang" userId="6e1836d3-2ed9-4ae5-8700-9029b71c19c7" providerId="ADAL" clId="{6C13E566-00AD-4410-877E-0840E871078B}" dt="2023-12-15T23:12:11.533" v="0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6C13E566-00AD-4410-877E-0840E871078B}" dt="2023-12-15T23:12:11.533" v="0"/>
          <pc:sldLayoutMkLst>
            <pc:docMk/>
            <pc:sldMasterMk cId="0" sldId="2147483648"/>
            <pc:sldLayoutMk cId="0" sldId="2147483655"/>
          </pc:sldLayoutMkLst>
          <pc:spChg chg="mod">
            <ac:chgData name="Xiaofei Wang" userId="6e1836d3-2ed9-4ae5-8700-9029b71c19c7" providerId="ADAL" clId="{6C13E566-00AD-4410-877E-0840E871078B}" dt="2023-12-15T23:12:11.533" v="0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6C13E566-00AD-4410-877E-0840E871078B}" dt="2023-12-15T23:12:11.533" v="0"/>
          <pc:sldLayoutMkLst>
            <pc:docMk/>
            <pc:sldMasterMk cId="0" sldId="2147483648"/>
            <pc:sldLayoutMk cId="0" sldId="2147483658"/>
          </pc:sldLayoutMkLst>
          <pc:spChg chg="mod">
            <ac:chgData name="Xiaofei Wang" userId="6e1836d3-2ed9-4ae5-8700-9029b71c19c7" providerId="ADAL" clId="{6C13E566-00AD-4410-877E-0840E871078B}" dt="2023-12-15T23:12:11.533" v="0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6C13E566-00AD-4410-877E-0840E871078B}" dt="2023-12-15T23:12:11.533" v="0"/>
          <pc:sldLayoutMkLst>
            <pc:docMk/>
            <pc:sldMasterMk cId="0" sldId="2147483648"/>
            <pc:sldLayoutMk cId="0" sldId="2147483659"/>
          </pc:sldLayoutMkLst>
          <pc:spChg chg="mod">
            <ac:chgData name="Xiaofei Wang" userId="6e1836d3-2ed9-4ae5-8700-9029b71c19c7" providerId="ADAL" clId="{6C13E566-00AD-4410-877E-0840E871078B}" dt="2023-12-15T23:12:11.533" v="0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703263"/>
            <a:ext cx="617220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802.11-18/0302r0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07925" y="9000621"/>
            <a:ext cx="48641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F4F34E98-D62A-4186-8764-CE3AA6FA445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5467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 dirty="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 dirty="0"/>
              <a:t>July 2018</a:t>
            </a:r>
            <a:endParaRPr lang="en-GB" altLang="en-US" sz="1400" dirty="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 dirty="0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 dirty="0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3</a:t>
            </a:fld>
            <a:endParaRPr lang="en-GB" altLang="en-US" dirty="0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 dirty="0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 dirty="0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dirty="0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3</a:t>
            </a:fld>
            <a:endParaRPr lang="en-GB" altLang="en-US" dirty="0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 dirty="0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  <p:extLst>
      <p:ext uri="{BB962C8B-B14F-4D97-AF65-F5344CB8AC3E}">
        <p14:creationId xmlns:p14="http://schemas.microsoft.com/office/powerpoint/2010/main" val="1091520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4</a:t>
            </a:fld>
            <a:endParaRPr lang="en-GB" altLang="en-US" dirty="0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 dirty="0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 dirty="0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dirty="0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4</a:t>
            </a:fld>
            <a:endParaRPr lang="en-GB" altLang="en-US" dirty="0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 dirty="0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  <p:extLst>
      <p:ext uri="{BB962C8B-B14F-4D97-AF65-F5344CB8AC3E}">
        <p14:creationId xmlns:p14="http://schemas.microsoft.com/office/powerpoint/2010/main" val="36380640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5</a:t>
            </a:fld>
            <a:endParaRPr lang="en-GB" altLang="en-US" dirty="0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 dirty="0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 dirty="0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dirty="0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5</a:t>
            </a:fld>
            <a:endParaRPr lang="en-GB" altLang="en-US" dirty="0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 dirty="0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  <p:extLst>
      <p:ext uri="{BB962C8B-B14F-4D97-AF65-F5344CB8AC3E}">
        <p14:creationId xmlns:p14="http://schemas.microsoft.com/office/powerpoint/2010/main" val="1756882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6</a:t>
            </a:fld>
            <a:endParaRPr lang="en-GB" altLang="en-US" dirty="0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 dirty="0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 dirty="0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dirty="0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6</a:t>
            </a:fld>
            <a:endParaRPr lang="en-GB" altLang="en-US" dirty="0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 dirty="0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  <p:extLst>
      <p:ext uri="{BB962C8B-B14F-4D97-AF65-F5344CB8AC3E}">
        <p14:creationId xmlns:p14="http://schemas.microsoft.com/office/powerpoint/2010/main" val="10111201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7</a:t>
            </a:fld>
            <a:endParaRPr lang="en-GB" altLang="en-US" dirty="0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 dirty="0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 dirty="0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dirty="0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7</a:t>
            </a:fld>
            <a:endParaRPr lang="en-GB" altLang="en-US" dirty="0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 dirty="0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  <p:extLst>
      <p:ext uri="{BB962C8B-B14F-4D97-AF65-F5344CB8AC3E}">
        <p14:creationId xmlns:p14="http://schemas.microsoft.com/office/powerpoint/2010/main" val="9682523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8</a:t>
            </a:fld>
            <a:endParaRPr lang="en-GB" altLang="en-US" dirty="0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 dirty="0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 dirty="0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dirty="0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8</a:t>
            </a:fld>
            <a:endParaRPr lang="en-GB" altLang="en-US" dirty="0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 dirty="0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  <p:extLst>
      <p:ext uri="{BB962C8B-B14F-4D97-AF65-F5344CB8AC3E}">
        <p14:creationId xmlns:p14="http://schemas.microsoft.com/office/powerpoint/2010/main" val="20692602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9</a:t>
            </a:fld>
            <a:endParaRPr lang="en-GB" altLang="en-US" dirty="0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 dirty="0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 dirty="0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dirty="0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9</a:t>
            </a:fld>
            <a:endParaRPr lang="en-GB" altLang="en-US" dirty="0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 dirty="0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  <p:extLst>
      <p:ext uri="{BB962C8B-B14F-4D97-AF65-F5344CB8AC3E}">
        <p14:creationId xmlns:p14="http://schemas.microsoft.com/office/powerpoint/2010/main" val="1991290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615951" y="823386"/>
            <a:ext cx="1608667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85744" indent="-171446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398453" indent="-109536" defTabSz="684196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42503" y="6241965"/>
            <a:ext cx="979310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1" y="6267258"/>
            <a:ext cx="2092684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90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802.11-23/2188r0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AIML Work </a:t>
            </a:r>
            <a:r>
              <a:rPr lang="en-US"/>
              <a:t>Scope Discussion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287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2023-12-15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367617"/>
              </p:ext>
            </p:extLst>
          </p:nvPr>
        </p:nvGraphicFramePr>
        <p:xfrm>
          <a:off x="822325" y="2687638"/>
          <a:ext cx="12125325" cy="420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8057" imgH="3635203" progId="Word.Document.8">
                  <p:embed/>
                </p:oleObj>
              </mc:Choice>
              <mc:Fallback>
                <p:oleObj name="Document" r:id="rId3" imgW="10448057" imgH="363520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325" y="2687638"/>
                        <a:ext cx="12125325" cy="4206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[1] 11-22/597r3: May 2022 Working Group Motions, May 18, 2022</a:t>
            </a:r>
          </a:p>
          <a:p>
            <a:r>
              <a:rPr lang="en-US" sz="1800" dirty="0"/>
              <a:t>[2] 11-22/987r24: AIML TIG Technical Report Draft, Nov 2023 </a:t>
            </a:r>
          </a:p>
          <a:p>
            <a:r>
              <a:rPr lang="en-US" sz="1800" dirty="0"/>
              <a:t>[3] 11-22/1934r5: Proposed AIML TIG Technical Report Text for the CSI Feedback Compression Use Case</a:t>
            </a:r>
          </a:p>
          <a:p>
            <a:r>
              <a:rPr lang="en-US" sz="1800" dirty="0"/>
              <a:t>[4]11-22/2119r1: Proposed AIML TIG Technical Report Text for the Distributed Channel Access Use Case </a:t>
            </a:r>
          </a:p>
          <a:p>
            <a:r>
              <a:rPr lang="en-US" sz="1800" dirty="0"/>
              <a:t>[5] 11-23/0050r2: Proposed AIML TIG Technical Report Text for the AIML Model Sharing Use Case</a:t>
            </a:r>
          </a:p>
          <a:p>
            <a:r>
              <a:rPr lang="en-US" sz="1800" dirty="0"/>
              <a:t>[6] 11-23/475r4: Proposed IEEE 802.11 AIML TIG Technical Report Text for the AIML-based Roaming Enhancements Use Case</a:t>
            </a:r>
          </a:p>
          <a:p>
            <a:r>
              <a:rPr lang="en-US" sz="1800" dirty="0"/>
              <a:t>[7] 11-23/227r4: Proposed IEEE 802.11 AIML TIG Technical Report Text for the Multi-AP Coordination Use Case</a:t>
            </a:r>
          </a:p>
          <a:p>
            <a:r>
              <a:rPr lang="en-US" sz="1800" dirty="0"/>
              <a:t>[8] 11-23/1072r0: AIML methodology for dynamic spectrum sharing and coexistence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December 2023</a:t>
            </a:r>
          </a:p>
        </p:txBody>
      </p:sp>
    </p:spTree>
    <p:extLst>
      <p:ext uri="{BB962C8B-B14F-4D97-AF65-F5344CB8AC3E}">
        <p14:creationId xmlns:p14="http://schemas.microsoft.com/office/powerpoint/2010/main" val="3900562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dirty="0"/>
              <a:t>December 2023</a:t>
            </a:r>
            <a:endParaRPr lang="en-GB" altLang="en-US" sz="1800" dirty="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47799" y="1981201"/>
            <a:ext cx="8839201" cy="4113213"/>
          </a:xfrm>
        </p:spPr>
        <p:txBody>
          <a:bodyPr/>
          <a:lstStyle/>
          <a:p>
            <a:pPr marL="0" indent="0"/>
            <a:r>
              <a:rPr lang="en-GB" altLang="en-US" sz="2800" dirty="0"/>
              <a:t>This contribution is meant to serve as a basis for discussion for AIML related work going forward.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85800"/>
            <a:ext cx="77724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Introduction</a:t>
            </a:r>
            <a:endParaRPr lang="en-US" altLang="en-US" sz="1800" dirty="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447800" y="1463675"/>
            <a:ext cx="9296400" cy="4556125"/>
          </a:xfrm>
        </p:spPr>
        <p:txBody>
          <a:bodyPr/>
          <a:lstStyle/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</a:rPr>
              <a:t>The AIML Technical report has mostly been completed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</a:rPr>
              <a:t>There were discussions/concerns during Nov 2023 meeting on forming a Study Group for AIML related work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</a:rPr>
              <a:t>Additional feedback received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</a:rPr>
              <a:t>In order to address the feedback and concerns, we should have more discussions regarding the scope of future AIML work within the WG</a:t>
            </a: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5411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December 2023</a:t>
            </a:r>
            <a:endParaRPr lang="en-GB" altLang="en-US" sz="18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7268719-08C8-2F87-9467-64D253F6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41222713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85800"/>
            <a:ext cx="77724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AIML Use Cases</a:t>
            </a:r>
            <a:endParaRPr lang="en-US" altLang="en-US" sz="1800" dirty="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447800" y="1463675"/>
            <a:ext cx="9296400" cy="455612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AIML Technical Report contains the following use cases: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AIML Model Sharing: requires MAC changes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CSI Fee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dback Improvement: requires MAC and PHY changes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Distributed Channel Access: requires MAC changes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 AIML-based roaming enhancement: requires MAC changes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Multi-AP Coordination: the feature can be large, some </a:t>
            </a:r>
            <a:r>
              <a:rPr lang="en-US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subfeatures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may require MAC layer changes only, while other </a:t>
            </a:r>
            <a:r>
              <a:rPr lang="en-US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subfeatures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may require both MAC and PHY changes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 addition, general enabling mechanisms of AIML algorithms would be required for AIML operations in WLAN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E.g.,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capability indication, activation, deactivation, etc. : requires MAC changes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" indent="0">
              <a:spcBef>
                <a:spcPts val="0"/>
              </a:spcBef>
              <a:spcAft>
                <a:spcPts val="0"/>
              </a:spcAft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5411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December 2023</a:t>
            </a:r>
            <a:endParaRPr lang="en-GB" altLang="en-US" sz="18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7268719-08C8-2F87-9467-64D253F6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73614606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85800"/>
            <a:ext cx="77724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Additional Feedback Received</a:t>
            </a:r>
            <a:endParaRPr lang="en-US" altLang="en-US" sz="1800" dirty="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447800" y="1463675"/>
            <a:ext cx="9296400" cy="455612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set of generated AIML use cases may be too broad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Can use more focus 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Some members are concern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ed with PHY changes impacting chip designs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Chip space impact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PHY change timelines</a:t>
            </a:r>
          </a:p>
          <a:p>
            <a:pPr marL="114300" indent="0">
              <a:spcBef>
                <a:spcPts val="0"/>
              </a:spcBef>
              <a:spcAft>
                <a:spcPts val="0"/>
              </a:spcAft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CSI feedback performance is sufficient for 8 SS with current implementation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5411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December 2023</a:t>
            </a:r>
            <a:endParaRPr lang="en-GB" altLang="en-US" sz="18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7268719-08C8-2F87-9467-64D253F6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290544255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85800"/>
            <a:ext cx="77724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Possible Way Forward (1)</a:t>
            </a:r>
            <a:endParaRPr lang="en-US" altLang="en-US" sz="1800" dirty="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447800" y="1463675"/>
            <a:ext cx="9296400" cy="455612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One way to address the feedback/concerns received may be: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focus on a subset of AIML use cases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Advantages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more focused work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maybe less objections from WG members</a:t>
            </a:r>
          </a:p>
          <a:p>
            <a:pPr marL="1428750" lvl="3" indent="0"/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Disadvantages: 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some work that has been proposed may be delayed 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But can be addressed during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later generation of AIML SG/TG</a:t>
            </a:r>
          </a:p>
          <a:p>
            <a:pPr marL="114300" indent="0">
              <a:spcBef>
                <a:spcPts val="0"/>
              </a:spcBef>
              <a:spcAft>
                <a:spcPts val="0"/>
              </a:spcAft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</a:rPr>
              <a:t>Any other approaches?</a:t>
            </a: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5411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December 2023</a:t>
            </a:r>
            <a:endParaRPr lang="en-GB" altLang="en-US" sz="18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7268719-08C8-2F87-9467-64D253F6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379500310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85800"/>
            <a:ext cx="77724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Possible Way Forward (2)</a:t>
            </a:r>
            <a:endParaRPr lang="en-US" altLang="en-US" sz="1800" dirty="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447800" y="1463675"/>
            <a:ext cx="9296400" cy="455612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If AIML work with a more focused scope is an acceptable direction, we need to decide on the focus area/use cases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One approach may be to be focused on MAC changes only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May need to have further down selection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Other approaches?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" indent="0">
              <a:spcBef>
                <a:spcPts val="0"/>
              </a:spcBef>
              <a:spcAft>
                <a:spcPts val="0"/>
              </a:spcAft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" indent="0">
              <a:spcBef>
                <a:spcPts val="0"/>
              </a:spcBef>
              <a:spcAft>
                <a:spcPts val="0"/>
              </a:spcAft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5411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December 2023</a:t>
            </a:r>
            <a:endParaRPr lang="en-GB" altLang="en-US" sz="18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7268719-08C8-2F87-9467-64D253F6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161167950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85800"/>
            <a:ext cx="77724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AIML Use Cases</a:t>
            </a:r>
            <a:endParaRPr lang="en-US" altLang="en-US" sz="1800" dirty="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447800" y="1463675"/>
            <a:ext cx="9296400" cy="455612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AIML Technical Report contains the following use cases: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en-US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AIML Model Sharing: requires MAC changes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CSI Fee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dback Improvement: requires MAC and PHY changes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en-US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Distributed Channel Access: requires MAC changes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 </a:t>
            </a:r>
            <a:r>
              <a:rPr lang="en-US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AIML-based roaming enhancement: requires MAC changes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Multi-AP Coordination: the feature can be large, </a:t>
            </a:r>
            <a:r>
              <a:rPr lang="en-US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some </a:t>
            </a:r>
            <a:r>
              <a:rPr lang="en-US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subfeatures</a:t>
            </a:r>
            <a:r>
              <a:rPr lang="en-US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may require MAC layer changes only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while other </a:t>
            </a:r>
            <a:r>
              <a:rPr lang="en-US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subfeatures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may require both MAC and PHY changes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 addition, general enabling mechanisms of AIML algorithms would be required for AIML operations in WLAN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E.g., </a:t>
            </a:r>
            <a:r>
              <a:rPr lang="en-US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capability indication, activation, deactivation, etc. : requires MAC changes</a:t>
            </a:r>
            <a:endParaRPr lang="en-US" dirty="0">
              <a:effectLst/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" indent="0">
              <a:spcBef>
                <a:spcPts val="0"/>
              </a:spcBef>
              <a:spcAft>
                <a:spcPts val="0"/>
              </a:spcAft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5411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December 2023</a:t>
            </a:r>
            <a:endParaRPr lang="en-GB" altLang="en-US" sz="18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7268719-08C8-2F87-9467-64D253F6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415844204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85800"/>
            <a:ext cx="77724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Summary</a:t>
            </a:r>
            <a:endParaRPr lang="en-US" altLang="en-US" sz="1800" dirty="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447800" y="1463675"/>
            <a:ext cx="9296400" cy="455612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Discussion on potential way forward for AIML work in IEEE 802.11 based on received feedback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More focused scope for AIML work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One direction would be to focus on MAC changes only; if so, which MAC changes?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Other directions?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Other approaches?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Further discussion on the scope and way forward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expected during the Jan 2024 Panama City meeting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Pleas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share with the group any </a:t>
            </a:r>
            <a:r>
              <a:rPr lang="en-US">
                <a:latin typeface="Times New Roman" panose="02020603050405020304" pitchFamily="18" charset="0"/>
                <a:ea typeface="Times New Roman" panose="02020603050405020304" pitchFamily="18" charset="0"/>
              </a:rPr>
              <a:t>additional thoughts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" indent="0">
              <a:spcBef>
                <a:spcPts val="0"/>
              </a:spcBef>
              <a:spcAft>
                <a:spcPts val="0"/>
              </a:spcAft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" indent="0">
              <a:spcBef>
                <a:spcPts val="0"/>
              </a:spcBef>
              <a:spcAft>
                <a:spcPts val="0"/>
              </a:spcAft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5411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December 2023</a:t>
            </a:r>
            <a:endParaRPr lang="en-GB" altLang="en-US" sz="18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7268719-08C8-2F87-9467-64D253F6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110937023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42122</TotalTime>
  <Words>1009</Words>
  <Application>Microsoft Office PowerPoint</Application>
  <PresentationFormat>Widescreen</PresentationFormat>
  <Paragraphs>196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Lucida Grande</vt:lpstr>
      <vt:lpstr>Arial</vt:lpstr>
      <vt:lpstr>Calibri</vt:lpstr>
      <vt:lpstr>Times New Roman</vt:lpstr>
      <vt:lpstr>Office Theme</vt:lpstr>
      <vt:lpstr>Document</vt:lpstr>
      <vt:lpstr>AIML Work Scope Discussion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AIML TIG Report</dc:title>
  <dc:creator>Xiaofei Wang</dc:creator>
  <cp:keywords/>
  <cp:lastModifiedBy>Xiaofei Wang</cp:lastModifiedBy>
  <cp:revision>116</cp:revision>
  <cp:lastPrinted>1601-01-01T00:00:00Z</cp:lastPrinted>
  <dcterms:created xsi:type="dcterms:W3CDTF">2018-05-05T22:00:08Z</dcterms:created>
  <dcterms:modified xsi:type="dcterms:W3CDTF">2023-12-18T22:47:37Z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ce0d76af-a3b6-4e03-a421-b6b5e100c5c7</vt:lpwstr>
  </property>
  <property fmtid="{D5CDD505-2E9C-101B-9397-08002B2CF9AE}" pid="3" name="CTP_TimeStamp">
    <vt:lpwstr>2020-09-13 22:46:49Z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