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4"/>
  </p:notesMasterIdLst>
  <p:handoutMasterIdLst>
    <p:handoutMasterId r:id="rId15"/>
  </p:handoutMasterIdLst>
  <p:sldIdLst>
    <p:sldId id="256" r:id="rId4"/>
    <p:sldId id="368" r:id="rId5"/>
    <p:sldId id="391" r:id="rId6"/>
    <p:sldId id="388" r:id="rId7"/>
    <p:sldId id="389" r:id="rId8"/>
    <p:sldId id="390" r:id="rId9"/>
    <p:sldId id="392" r:id="rId10"/>
    <p:sldId id="265" r:id="rId11"/>
    <p:sldId id="297" r:id="rId12"/>
    <p:sldId id="39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86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Dec.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 coordination for DFS operating channel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598103"/>
          <a:ext cx="9937115" cy="2588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04600" imgH="2743200" progId="Word.Document.8">
                  <p:embed/>
                </p:oleObj>
              </mc:Choice>
              <mc:Fallback>
                <p:oleObj name="Document" r:id="rId1" imgW="11404600" imgH="2743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598103"/>
                        <a:ext cx="9937115" cy="2588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11bn should define a radio measurement procedure on DFS channel?</a:t>
            </a:r>
            <a:endParaRPr lang="en-US" b="0"/>
          </a:p>
          <a:p>
            <a:pPr lvl="1"/>
            <a:r>
              <a:rPr lang="en-US" altLang="zh-CN" b="0"/>
              <a:t>Note: the procedure may be used in both infrastructure network and MAP coordination network</a:t>
            </a:r>
            <a:endParaRPr lang="en-US" altLang="zh-CN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3081"/>
            <a:ext cx="10363200" cy="914399"/>
          </a:xfrm>
        </p:spPr>
        <p:txBody>
          <a:bodyPr/>
          <a:p>
            <a:r>
              <a:rPr lang="en-US"/>
              <a:t>Background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166495"/>
            <a:ext cx="11645265" cy="4864735"/>
          </a:xfrm>
        </p:spPr>
        <p:txBody>
          <a:bodyPr/>
          <a:p>
            <a:r>
              <a:rPr lang="en-US" sz="2200" b="0">
                <a:solidFill>
                  <a:schemeClr val="tx1"/>
                </a:solidFill>
              </a:rPr>
              <a:t>UHR PAR </a:t>
            </a:r>
            <a:r>
              <a:rPr lang="en-US" sz="2200" b="0">
                <a:solidFill>
                  <a:schemeClr val="tx1"/>
                </a:solidFill>
              </a:rPr>
              <a:t>illustration</a:t>
            </a:r>
            <a:endParaRPr lang="en-US" sz="22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define at least one mode of operation capable of increasing throughput by 25%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for both an isolated Basic Service Set (BSS) and overlapping BSSs</a:t>
            </a:r>
            <a:endParaRPr lang="en-US" sz="1800" b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200" b="0">
                <a:solidFill>
                  <a:schemeClr val="tx1"/>
                </a:solidFill>
              </a:rPr>
              <a:t>5GHz band operating rule(FCC,ETSI,MIIT,etc.)</a:t>
            </a:r>
            <a:endParaRPr lang="en-US" sz="22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5GHz band divides into DFS(owner’s operating) channel and non-DFS channel.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AP and STA can operate on the non-DFS channel immediately.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AP shall perform Channel Availability Check(CAC) before operating on the target DFS channel, during which 5GHz signal is unavailable for connection.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The Channel Availability Check process would take 1-10 minutes depending on the country.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During CAC mode, only 2.4GHz AP is available for the Wi-Fi connection in 6GHz band unavailable country</a:t>
            </a:r>
            <a:endParaRPr lang="en-US" sz="1800" b="0">
              <a:solidFill>
                <a:schemeClr val="tx1"/>
              </a:solidFill>
            </a:endParaRPr>
          </a:p>
          <a:p>
            <a:pPr marL="457200" lvl="1" indent="0">
              <a:buFont typeface="Wingdings" panose="05000000000000000000" charset="0"/>
              <a:buNone/>
            </a:pPr>
            <a:endParaRPr lang="en-US" b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>
                <a:solidFill>
                  <a:schemeClr val="tx1"/>
                </a:solidFill>
              </a:rPr>
              <a:t>Conclusion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00" b="0">
                <a:solidFill>
                  <a:schemeClr val="tx1"/>
                </a:solidFill>
              </a:rPr>
              <a:t>CAC mode on 5GHz bands cause a seriously performance issue.</a:t>
            </a:r>
            <a:endParaRPr lang="en-US" sz="1600" b="0">
              <a:solidFill>
                <a:schemeClr val="tx1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b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Object 5"/>
          <p:cNvGraphicFramePr/>
          <p:nvPr/>
        </p:nvGraphicFramePr>
        <p:xfrm>
          <a:off x="6320155" y="4502150"/>
          <a:ext cx="5698490" cy="1893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7208520" imgH="2712720" progId="Paint.Picture">
                  <p:embed/>
                </p:oleObj>
              </mc:Choice>
              <mc:Fallback>
                <p:oleObj name="" r:id="rId1" imgW="7208520" imgH="271272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20155" y="4502150"/>
                        <a:ext cx="5698490" cy="1893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Popular solution on the high-end AP/STA products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buFont typeface="Arial" panose="020B0604020202020204" pitchFamily="34" charset="0"/>
              <a:buChar char="•"/>
            </a:pPr>
            <a:r>
              <a:rPr lang="en-US" sz="2400" b="0">
                <a:sym typeface="+mn-ea"/>
              </a:rPr>
              <a:t>The popular solution on the high-end AP products</a:t>
            </a:r>
            <a:endParaRPr lang="en-US" sz="24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>
                <a:sym typeface="+mn-ea"/>
              </a:rPr>
              <a:t>Integrate a dedicated Radio+RF chain for radar signal detection.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>
                <a:sym typeface="+mn-ea"/>
              </a:rPr>
              <a:t>Having 4*4 RF chains on 5GHz band,operates on 4*4 mode in normal mode, switches to 3+1 mode in CAC mode.</a:t>
            </a:r>
            <a:endParaRPr lang="en-US" b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US" sz="1800" b="1">
                <a:solidFill>
                  <a:schemeClr val="tx1"/>
                </a:solidFill>
              </a:rPr>
              <a:t>Note: [3+1] mode</a:t>
            </a:r>
            <a:r>
              <a:rPr lang="en-US" sz="1800" b="0">
                <a:solidFill>
                  <a:schemeClr val="tx1"/>
                </a:solidFill>
              </a:rPr>
              <a:t>: 3 RF chains operates on the original channel, while 1 RF chain swithes to the target DFS channel and stays in CAC mode.</a:t>
            </a:r>
            <a:endParaRPr lang="en-US" sz="1800" b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400" b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>
                <a:sym typeface="+mn-ea"/>
              </a:rPr>
              <a:t>Some high-end client or mobile AP/AP MLD may also integrate a scan radio</a:t>
            </a:r>
            <a:endParaRPr lang="en-US" sz="2400" b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function is similar to the dedicated radio on some high-end APs.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problem on cost-down AP products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The status on cost-sensitive market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2*2 two-link AP products still dominate the residential market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To reduce the cost,n</a:t>
            </a:r>
            <a:r>
              <a:rPr lang="en-US">
                <a:sym typeface="+mn-ea"/>
              </a:rPr>
              <a:t>o scan radio integrated.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Stop providing Wi-Fi service on 5GHz bands for 1 mins or 10 mins when the AP switches to a DFS channel or enlarge the operating Bandwidth across the DFS channel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Ideas: may I “borrow” your scan radio for Channel Available Check?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Leverage 11bn MAP scheme, allow low-cost AP(AP1) to trigger high-end AP(AP2) to scan the expected DFS channel via AP2’s scan radio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Allow AP1 to trigger an associated high-end STA to detect radar signal on DFS channel via the scan radio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Benifit: avoid the Wi-Fi service interruption issue on AP1 in CAC mode without increasing the cost.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Consideration: a uniformed radio measurement signaling should be defined to cover by infrastructure network and MAP coordination network.  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proposed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2835910" y="2131695"/>
            <a:ext cx="1197610" cy="4603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554470" y="2131695"/>
            <a:ext cx="1181100" cy="4603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AP2/STA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3434715" y="2592070"/>
            <a:ext cx="3810" cy="35839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7156450" y="2592070"/>
            <a:ext cx="35560" cy="36175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>
            <a:off x="3457575" y="3298825"/>
            <a:ext cx="3667760" cy="695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1" name="Text Box 10"/>
          <p:cNvSpPr txBox="1"/>
          <p:nvPr/>
        </p:nvSpPr>
        <p:spPr>
          <a:xfrm>
            <a:off x="4064000" y="3189605"/>
            <a:ext cx="27330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 DFS channel scan request</a:t>
            </a: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166610" y="4250055"/>
            <a:ext cx="4345940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3" name="Text Box 12"/>
          <p:cNvSpPr txBox="1"/>
          <p:nvPr/>
        </p:nvSpPr>
        <p:spPr>
          <a:xfrm>
            <a:off x="7343140" y="3935730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2. use the scan radio to detect radar signal on the requested DFS channel for 1 or 10 mins</a:t>
            </a: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457575" y="4660265"/>
            <a:ext cx="3709670" cy="653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5" name="Text Box 14"/>
          <p:cNvSpPr txBox="1"/>
          <p:nvPr/>
        </p:nvSpPr>
        <p:spPr>
          <a:xfrm>
            <a:off x="3741420" y="4623435"/>
            <a:ext cx="2581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3. DFS channel scan report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1155" y="5742305"/>
            <a:ext cx="3098165" cy="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7" name="Text Box 16"/>
          <p:cNvSpPr txBox="1"/>
          <p:nvPr/>
        </p:nvSpPr>
        <p:spPr>
          <a:xfrm>
            <a:off x="490220" y="5382260"/>
            <a:ext cx="30016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4. switch to DFS channel immediately if no radar signal detected</a:t>
            </a:r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627380" y="1530985"/>
            <a:ext cx="7630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The proposed procedure is similar to Beacon request/report as bellow:</a:t>
            </a: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441065" y="2912745"/>
            <a:ext cx="3667760" cy="666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20" name="Text Box 19"/>
          <p:cNvSpPr txBox="1"/>
          <p:nvPr/>
        </p:nvSpPr>
        <p:spPr>
          <a:xfrm>
            <a:off x="3620135" y="26085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0.Scan radio information exchanged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Analyze the regulation rule of non-DFS and DFS channel on 5GHz band</a:t>
            </a:r>
            <a:endParaRPr lang="en-US" b="0"/>
          </a:p>
          <a:p>
            <a:r>
              <a:rPr lang="en-US" b="0"/>
              <a:t>Analyze the main solution on </a:t>
            </a:r>
            <a:r>
              <a:rPr lang="en-US" b="0">
                <a:sym typeface="+mn-ea"/>
              </a:rPr>
              <a:t>high-end AP/STA</a:t>
            </a:r>
            <a:r>
              <a:rPr lang="en-US" b="0"/>
              <a:t> to avoid performance issue during CAC mode</a:t>
            </a:r>
            <a:endParaRPr lang="en-US" b="0"/>
          </a:p>
          <a:p>
            <a:r>
              <a:rPr lang="en-US" b="0"/>
              <a:t>Propose a “ scan radio sharing” solution to address the performance issue during CAC procedure on low-cost AP product 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[1]802.11bn PAR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[2] ETSI EN 301 893 V2.1.1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[3] Revision of Part 15 of the Commission’s Rules to Permit Unlicensed National Information Infrastructure (U-NII) Devices in the 5 GHz Band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3467</Words>
  <Application>WPS Presentation</Application>
  <PresentationFormat>Widescreen</PresentationFormat>
  <Paragraphs>116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802-11-Submission</vt:lpstr>
      <vt:lpstr>1_802-11-Submission</vt:lpstr>
      <vt:lpstr>Word.Document.8</vt:lpstr>
      <vt:lpstr>Paint.Picture</vt:lpstr>
      <vt:lpstr>MAP coordination for DFS operating channel</vt:lpstr>
      <vt:lpstr>Background</vt:lpstr>
      <vt:lpstr>Popular solution on the high-end AP/STA products</vt:lpstr>
      <vt:lpstr>The problem on cost-down AP products</vt:lpstr>
      <vt:lpstr>Motivation</vt:lpstr>
      <vt:lpstr>The proposed procedure</vt:lpstr>
      <vt:lpstr>Summary</vt:lpstr>
      <vt:lpstr>PowerPoint 演示文稿</vt:lpstr>
      <vt:lpstr>Reference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274</cp:revision>
  <dcterms:created xsi:type="dcterms:W3CDTF">2020-11-25T01:30:00Z</dcterms:created>
  <dcterms:modified xsi:type="dcterms:W3CDTF">2024-01-15T09:09:36Z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1033-12.2.0.13359</vt:lpwstr>
  </property>
</Properties>
</file>