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898" r:id="rId3"/>
    <p:sldId id="899" r:id="rId4"/>
    <p:sldId id="900" r:id="rId5"/>
    <p:sldId id="902" r:id="rId6"/>
    <p:sldId id="908" r:id="rId7"/>
    <p:sldId id="907" r:id="rId8"/>
    <p:sldId id="906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3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784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399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52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802.11-23/2185r1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1&amp;is_group=0000&amp;is_year=202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23/18-23-0134-07-0000-draft-response-to-rspg-s-consultation-on-work-programme-for-2024-and-beyond.pdf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29-00-0000-rr-tag-november-2023-plenary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ane.gov.co/SitePages/det-noticias.aspx?p=474" TargetMode="External"/><Relationship Id="rId7" Type="http://schemas.openxmlformats.org/officeDocument/2006/relationships/hyperlink" Target="https://www.ofcom.org.uk/consultations-and-statements/category-2/ofcoms-proposed-plan-of-work-2024-2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0007&amp;is_year=2024" TargetMode="External"/><Relationship Id="rId5" Type="http://schemas.openxmlformats.org/officeDocument/2006/relationships/hyperlink" Target="https://docs.fcc.gov/public/attachments/FCC-23-86A1.pdf" TargetMode="External"/><Relationship Id="rId4" Type="http://schemas.openxmlformats.org/officeDocument/2006/relationships/hyperlink" Target="https://mentor.ieee.org/802.18/documents?is_dcn=0006&amp;is_year=202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8&amp;is_year=202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e.gov.co/SitePages/det-noticias.aspx?p=47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5/documents?is_dcn=30&amp;is_group=0thz&amp;is_year=2024" TargetMode="External"/><Relationship Id="rId4" Type="http://schemas.openxmlformats.org/officeDocument/2006/relationships/hyperlink" Target="https://mentor.ieee.org/802.18/documents?is_dcn=0006&amp;is_year=202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</a:t>
            </a:r>
            <a:r>
              <a:rPr lang="en-US" dirty="0" smtClean="0">
                <a:latin typeface="Times New Roman" charset="0"/>
              </a:rPr>
              <a:t>January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17 January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18 November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4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15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</a:t>
            </a:r>
            <a:r>
              <a:rPr lang="en-US" altLang="en-US" sz="1800" dirty="0">
                <a:solidFill>
                  <a:schemeClr val="tx1"/>
                </a:solidFill>
              </a:rPr>
              <a:t>VACANT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</a:t>
            </a:r>
            <a:r>
              <a:rPr lang="en-US" sz="2800" smtClean="0">
                <a:solidFill>
                  <a:srgbClr val="0070C0"/>
                </a:solidFill>
              </a:rPr>
              <a:t>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107446"/>
              </p:ext>
            </p:extLst>
          </p:nvPr>
        </p:nvGraphicFramePr>
        <p:xfrm>
          <a:off x="1295400" y="2529840"/>
          <a:ext cx="9906000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EU RSPG’s consultation “Work </a:t>
                      </a:r>
                      <a:r>
                        <a:rPr lang="en-US" sz="1600" dirty="0" err="1" smtClean="0"/>
                        <a:t>programme</a:t>
                      </a:r>
                      <a:r>
                        <a:rPr lang="en-US" sz="1600" baseline="0" dirty="0" smtClean="0"/>
                        <a:t> for 2024 and beyond”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5"/>
                        </a:rPr>
                        <a:t>18-23/0134r7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048000"/>
          </a:xfrm>
        </p:spPr>
        <p:txBody>
          <a:bodyPr/>
          <a:lstStyle/>
          <a:p>
            <a:pPr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000" dirty="0"/>
              <a:t>Update from ETSI BRAN on </a:t>
            </a:r>
            <a:r>
              <a:rPr lang="en-US" altLang="en-US" sz="2000" dirty="0" smtClean="0"/>
              <a:t>7 November 2023 </a:t>
            </a:r>
            <a:r>
              <a:rPr lang="en-US" altLang="en-US" sz="2000" dirty="0"/>
              <a:t>(</a:t>
            </a:r>
            <a:r>
              <a:rPr lang="en-US" altLang="en-US" sz="2000" dirty="0" smtClean="0">
                <a:hlinkClick r:id="rId3"/>
              </a:rPr>
              <a:t>18-23/0129r0</a:t>
            </a:r>
            <a:r>
              <a:rPr lang="en-US" altLang="en-US" sz="2000" dirty="0" smtClean="0"/>
              <a:t>).</a:t>
            </a:r>
            <a:endParaRPr lang="en-US" altLang="en-US" sz="2000" dirty="0"/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200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Wednesday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draft response </a:t>
            </a:r>
            <a:r>
              <a:rPr lang="en-US" altLang="en-US" sz="2200" dirty="0">
                <a:cs typeface="Arial" panose="020B0604020202020204" pitchFamily="34" charset="0"/>
              </a:rPr>
              <a:t>to </a:t>
            </a:r>
            <a:r>
              <a:rPr lang="en-US" altLang="en-US" sz="2200" dirty="0" smtClean="0">
                <a:cs typeface="Arial" panose="020B0604020202020204" pitchFamily="34" charset="0"/>
              </a:rPr>
              <a:t>the following consultations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Colombia ANE: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6 GHz band coexistence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study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altLang="en-US" sz="1600" dirty="0">
                <a:cs typeface="Arial" panose="020B0604020202020204" pitchFamily="34" charset="0"/>
              </a:rPr>
              <a:t>Document:  </a:t>
            </a:r>
            <a:r>
              <a:rPr lang="en-US" altLang="en-US" sz="1600" dirty="0" smtClean="0">
                <a:cs typeface="Arial" panose="020B0604020202020204" pitchFamily="34" charset="0"/>
                <a:hlinkClick r:id="rId4"/>
              </a:rPr>
              <a:t>18-24/0006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Unlicensed Use of the 6 GHz Band: Second Report and Order, Second Further Notice of Proposed Rulemaking, and Memorandum Opinion and Order (ET Docket No. 18-295; GN Docket No. 17-183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5"/>
              </a:rPr>
              <a:t>)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altLang="en-US" sz="1600" dirty="0">
                <a:cs typeface="Arial" panose="020B0604020202020204" pitchFamily="34" charset="0"/>
              </a:rPr>
              <a:t>Document:  </a:t>
            </a:r>
            <a:r>
              <a:rPr lang="en-US" altLang="en-US" sz="1600" dirty="0" smtClean="0">
                <a:cs typeface="Arial" panose="020B0604020202020204" pitchFamily="34" charset="0"/>
                <a:hlinkClick r:id="rId6"/>
              </a:rPr>
              <a:t>18-24/0007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200" dirty="0" smtClean="0">
                <a:cs typeface="Arial" panose="020B0604020202020204" pitchFamily="34" charset="0"/>
              </a:rPr>
              <a:t>consultations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800" spc="-5" dirty="0" err="1">
                <a:solidFill>
                  <a:schemeClr val="tx1"/>
                </a:solidFill>
                <a:cs typeface="Arial"/>
                <a:hlinkClick r:id="rId7"/>
              </a:rPr>
              <a:t>Ofcom’s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7"/>
              </a:rPr>
              <a:t> proposed Plan of Work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7"/>
              </a:rPr>
              <a:t>2024/25</a:t>
            </a:r>
            <a:endParaRPr lang="en-US" altLang="en-US" sz="16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 smtClean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Thursday </a:t>
            </a:r>
            <a:r>
              <a:rPr lang="en-US" sz="2800" dirty="0" smtClean="0">
                <a:solidFill>
                  <a:srgbClr val="0070C0"/>
                </a:solidFill>
              </a:rPr>
              <a:t>AM1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8486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Member enrichment 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Topic:  An introduction to CEPT </a:t>
            </a:r>
            <a:r>
              <a:rPr lang="en-US" sz="1800" dirty="0"/>
              <a:t>FM61 - WAS/RLANs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Author:  Andrea Mora (</a:t>
            </a:r>
            <a:r>
              <a:rPr lang="en-US" sz="1800" dirty="0" err="1"/>
              <a:t>L'agence</a:t>
            </a:r>
            <a:r>
              <a:rPr lang="en-US" sz="1800" dirty="0"/>
              <a:t> </a:t>
            </a:r>
            <a:r>
              <a:rPr lang="en-US" sz="1800" dirty="0" err="1"/>
              <a:t>nationale</a:t>
            </a:r>
            <a:r>
              <a:rPr lang="en-US" sz="1800" dirty="0"/>
              <a:t> des </a:t>
            </a:r>
            <a:r>
              <a:rPr lang="en-US" sz="1800" dirty="0" err="1"/>
              <a:t>fréquences</a:t>
            </a:r>
            <a:r>
              <a:rPr lang="en-US" sz="1800" dirty="0"/>
              <a:t>), </a:t>
            </a:r>
            <a:r>
              <a:rPr lang="en-US" sz="1800" dirty="0" smtClean="0"/>
              <a:t>Chair, FM61</a:t>
            </a:r>
            <a:endParaRPr lang="en-US" sz="1800" spc="-5" dirty="0">
              <a:latin typeface="Arial"/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30-minutes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invited presentation introducing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the newly established project, CEPT FM61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Document</a:t>
            </a:r>
            <a:r>
              <a:rPr lang="en-US" altLang="en-US" sz="1800" dirty="0">
                <a:cs typeface="Arial" panose="020B0604020202020204" pitchFamily="34" charset="0"/>
              </a:rPr>
              <a:t>:  </a:t>
            </a:r>
            <a:r>
              <a:rPr lang="en-US" altLang="en-US" sz="1800" dirty="0" smtClean="0">
                <a:cs typeface="Arial" panose="020B0604020202020204" pitchFamily="34" charset="0"/>
                <a:hlinkClick r:id="rId3"/>
              </a:rPr>
              <a:t>18-24/0008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693286" y="4562656"/>
            <a:ext cx="158844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  Source</a:t>
            </a:r>
            <a:r>
              <a:rPr lang="en-US" sz="1200" dirty="0">
                <a:solidFill>
                  <a:schemeClr val="tx1"/>
                </a:solidFill>
              </a:rPr>
              <a:t>: </a:t>
            </a:r>
            <a:r>
              <a:rPr lang="en-US" sz="1200" dirty="0" smtClean="0">
                <a:solidFill>
                  <a:schemeClr val="tx1"/>
                </a:solidFill>
              </a:rPr>
              <a:t>Andrea Mora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12" name="Image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7394" y="1600200"/>
            <a:ext cx="2234005" cy="29406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855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Thursday </a:t>
            </a:r>
            <a:r>
              <a:rPr lang="en-US" sz="2800" dirty="0" smtClean="0">
                <a:solidFill>
                  <a:srgbClr val="0070C0"/>
                </a:solidFill>
              </a:rPr>
              <a:t>AM1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and consider approval of the draft response of the following ongoing consultation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Colombia ANE: 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6 GHz band coexistence study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altLang="en-US" sz="1600" dirty="0">
                <a:cs typeface="Arial" panose="020B0604020202020204" pitchFamily="34" charset="0"/>
              </a:rPr>
              <a:t>Document:  </a:t>
            </a:r>
            <a:r>
              <a:rPr lang="en-US" altLang="en-US" sz="1600" dirty="0" smtClean="0">
                <a:cs typeface="Arial" panose="020B0604020202020204" pitchFamily="34" charset="0"/>
                <a:hlinkClick r:id="rId4"/>
              </a:rPr>
              <a:t>18-24/0006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the latest topics related to spectrum and regulation in Europe, North America, and Asia Pacific, including: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latin typeface="Times New Roman" pitchFamily="18" charset="0"/>
              </a:rPr>
              <a:t>Overview on the Results of WRC-2023 relevant for THz </a:t>
            </a:r>
            <a:r>
              <a:rPr lang="en-US" sz="1800" dirty="0" smtClean="0">
                <a:latin typeface="Times New Roman" pitchFamily="18" charset="0"/>
              </a:rPr>
              <a:t>Communications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altLang="en-US" sz="1600" dirty="0">
                <a:cs typeface="Arial" panose="020B0604020202020204" pitchFamily="34" charset="0"/>
              </a:rPr>
              <a:t>Document:  </a:t>
            </a:r>
            <a:r>
              <a:rPr lang="en-US" altLang="en-US" sz="1600" dirty="0" smtClean="0">
                <a:cs typeface="Arial" panose="020B0604020202020204" pitchFamily="34" charset="0"/>
                <a:hlinkClick r:id="rId5"/>
              </a:rPr>
              <a:t>15-24/0030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marL="0" indent="0" algn="just">
              <a:spcBef>
                <a:spcPts val="1800"/>
              </a:spcBef>
            </a:pPr>
            <a:endParaRPr lang="en-US" altLang="en-US" sz="2200" dirty="0" smtClean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19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Officer elections in March 2024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The </a:t>
            </a:r>
            <a:r>
              <a:rPr lang="en-US" sz="1800" spc="-5" dirty="0">
                <a:cs typeface="Arial"/>
              </a:rPr>
              <a:t>officer elected positions, including Chair and Vice Chair(s), are open for election in the IEEE 802 March 2024 mixed-mode plenary</a:t>
            </a:r>
            <a:r>
              <a:rPr lang="en-US" sz="1800" spc="-5" dirty="0" smtClean="0">
                <a:cs typeface="Arial"/>
              </a:rPr>
              <a:t>.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rgbClr val="FF0000"/>
                </a:solidFill>
                <a:cs typeface="Arial"/>
              </a:rPr>
              <a:t>Nominations </a:t>
            </a:r>
            <a:r>
              <a:rPr lang="en-US" sz="1800" spc="-5" dirty="0">
                <a:solidFill>
                  <a:srgbClr val="FF0000"/>
                </a:solidFill>
                <a:cs typeface="Arial"/>
              </a:rPr>
              <a:t>will be </a:t>
            </a:r>
            <a:r>
              <a:rPr lang="en-US" sz="1800" spc="-5" dirty="0" smtClean="0">
                <a:solidFill>
                  <a:srgbClr val="FF0000"/>
                </a:solidFill>
                <a:cs typeface="Arial"/>
              </a:rPr>
              <a:t>opened on Sunday, 11 February 2024, </a:t>
            </a:r>
            <a:r>
              <a:rPr lang="en-US" sz="1800" spc="-5" dirty="0">
                <a:solidFill>
                  <a:srgbClr val="FF0000"/>
                </a:solidFill>
                <a:cs typeface="Arial"/>
              </a:rPr>
              <a:t>received and closed </a:t>
            </a:r>
            <a:r>
              <a:rPr lang="en-US" sz="1800" spc="-5" dirty="0" smtClean="0">
                <a:solidFill>
                  <a:srgbClr val="FF0000"/>
                </a:solidFill>
                <a:cs typeface="Arial"/>
              </a:rPr>
              <a:t>the end of Monday, 11 March 2024. Self-nomination </a:t>
            </a:r>
            <a:r>
              <a:rPr lang="en-US" sz="1800" spc="-5" dirty="0">
                <a:solidFill>
                  <a:srgbClr val="FF0000"/>
                </a:solidFill>
                <a:cs typeface="Arial"/>
              </a:rPr>
              <a:t>is valid.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Introductory </a:t>
            </a:r>
            <a:r>
              <a:rPr lang="en-US" sz="1800" spc="-5" dirty="0">
                <a:cs typeface="Arial"/>
              </a:rPr>
              <a:t>statements made by candidates with Q&amp;A </a:t>
            </a:r>
            <a:r>
              <a:rPr lang="en-US" sz="1800" spc="-5" dirty="0" smtClean="0">
                <a:cs typeface="Arial"/>
              </a:rPr>
              <a:t>during the IEEE 802.18 opening meeting at 10:30am MT on Tuesday, 12 March 2024.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Elections take place during the </a:t>
            </a:r>
            <a:r>
              <a:rPr lang="en-US" sz="1800" spc="-5" dirty="0" smtClean="0">
                <a:cs typeface="Arial"/>
              </a:rPr>
              <a:t>IEEE 802.18 closing meeting at 8:00am MT on Thursday, 14 March 2024, through </a:t>
            </a:r>
            <a:r>
              <a:rPr lang="en-US" sz="1800" spc="-5" dirty="0" err="1" smtClean="0">
                <a:solidFill>
                  <a:srgbClr val="FF0000"/>
                </a:solidFill>
                <a:cs typeface="Arial"/>
              </a:rPr>
              <a:t>DirectVoteLine</a:t>
            </a:r>
            <a:r>
              <a:rPr lang="en-US" sz="1800" spc="-5" dirty="0" smtClean="0">
                <a:cs typeface="Arial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All </a:t>
            </a:r>
            <a:r>
              <a:rPr lang="en-US" sz="1800" spc="-5" dirty="0">
                <a:cs typeface="Arial"/>
              </a:rPr>
              <a:t>positions require majority confirmation vote. 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The </a:t>
            </a:r>
            <a:r>
              <a:rPr lang="en-US" sz="1800" spc="-5" dirty="0" smtClean="0">
                <a:cs typeface="Arial"/>
              </a:rPr>
              <a:t>Chair and Vice Chair(s) </a:t>
            </a:r>
            <a:r>
              <a:rPr lang="en-US" sz="1800" spc="-5" dirty="0">
                <a:cs typeface="Arial"/>
              </a:rPr>
              <a:t>are subject to confirmation by IEEE 802 EC, and must provide and have had accepted statements of affiliation and support to </a:t>
            </a:r>
            <a:r>
              <a:rPr lang="en-US" sz="1800" spc="-5" dirty="0" smtClean="0">
                <a:cs typeface="Arial"/>
              </a:rPr>
              <a:t>IEEE 802 </a:t>
            </a:r>
            <a:r>
              <a:rPr lang="en-US" sz="1800" spc="-5" dirty="0">
                <a:cs typeface="Arial"/>
              </a:rPr>
              <a:t>EC </a:t>
            </a:r>
            <a:r>
              <a:rPr lang="en-US" sz="1800" spc="-5" dirty="0" smtClean="0">
                <a:cs typeface="Arial"/>
              </a:rPr>
              <a:t>recording secretary </a:t>
            </a:r>
            <a:r>
              <a:rPr lang="en-US" sz="1800" spc="-5" dirty="0">
                <a:cs typeface="Arial"/>
              </a:rPr>
              <a:t>before the </a:t>
            </a:r>
            <a:r>
              <a:rPr lang="en-US" sz="1800" spc="-5" dirty="0" smtClean="0">
                <a:cs typeface="Arial"/>
              </a:rPr>
              <a:t>IEEE 802 EC </a:t>
            </a:r>
            <a:r>
              <a:rPr lang="en-US" sz="1800" spc="-5" dirty="0">
                <a:cs typeface="Arial"/>
              </a:rPr>
              <a:t>closing </a:t>
            </a:r>
            <a:r>
              <a:rPr lang="en-US" sz="1800" spc="-5" dirty="0" smtClean="0">
                <a:cs typeface="Arial"/>
              </a:rPr>
              <a:t>plenary on Friday, 15 March 2024.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51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69358</TotalTime>
  <Words>666</Words>
  <Application>Microsoft Office PowerPoint</Application>
  <PresentationFormat>Widescreen</PresentationFormat>
  <Paragraphs>121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January 2024</vt:lpstr>
      <vt:lpstr>RR-TAG at a glance</vt:lpstr>
      <vt:lpstr>Progress since the 2023 November plenary (1)</vt:lpstr>
      <vt:lpstr>Progress since the 2023 November plenary (2)</vt:lpstr>
      <vt:lpstr>Objectives this week:  Wednesday AM1</vt:lpstr>
      <vt:lpstr>Objectives this week:  Thursday AM1 (1)</vt:lpstr>
      <vt:lpstr>Objectives this week:  Thursday AM1 (2)</vt:lpstr>
      <vt:lpstr>Officer elections in March 2024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11-23/2185r1</dc:title>
  <dc:creator>Edward Au</dc:creator>
  <cp:keywords>802.18 to 802.11 liaison</cp:keywords>
  <cp:lastModifiedBy>Edward Au</cp:lastModifiedBy>
  <cp:revision>5011</cp:revision>
  <cp:lastPrinted>1601-01-01T00:00:00Z</cp:lastPrinted>
  <dcterms:created xsi:type="dcterms:W3CDTF">2016-03-03T14:54:45Z</dcterms:created>
  <dcterms:modified xsi:type="dcterms:W3CDTF">2024-01-16T17:56:50Z</dcterms:modified>
  <cp:category>2024 January interim</cp:category>
</cp:coreProperties>
</file>