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898" r:id="rId3"/>
    <p:sldId id="899" r:id="rId4"/>
    <p:sldId id="900" r:id="rId5"/>
    <p:sldId id="902" r:id="rId6"/>
    <p:sldId id="905" r:id="rId7"/>
    <p:sldId id="906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31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3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878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5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802.11-23/2185r0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3/18-23-0134-07-0000-draft-response-to-rspg-s-consultation-on-work-programme-for-2024-and-beyond.pdf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29-00-0000-rr-tag-november-2023-plenary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ofcom.org.uk/consultations-and-statements/category-2/ofcoms-proposed-plan-of-work-2024-25" TargetMode="External"/><Relationship Id="rId4" Type="http://schemas.openxmlformats.org/officeDocument/2006/relationships/hyperlink" Target="https://docs.fcc.gov/public/attachments/FCC-23-86A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e.gov.co/SitePages/det-noticias.aspx?p=47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January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18 November 2023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55 </a:t>
            </a:r>
            <a:r>
              <a:rPr lang="en-US" altLang="en-US" sz="1800" dirty="0"/>
              <a:t>voters (including 8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4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15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Stuart Kerry (OK-Brit; Self)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</a:rPr>
              <a:t>Secretary:  </a:t>
            </a:r>
            <a:r>
              <a:rPr lang="en-US" altLang="en-US" sz="1800" dirty="0" smtClean="0">
                <a:solidFill>
                  <a:schemeClr val="tx1"/>
                </a:solidFill>
              </a:rPr>
              <a:t>VACANT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algn="just"/>
            <a:r>
              <a:rPr lang="en-US" altLang="en-US" sz="2200" dirty="0"/>
              <a:t>Ad-hoc chair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IEEE Statement Update on Spectrum (ISUS):  </a:t>
            </a:r>
            <a:r>
              <a:rPr lang="en-US" altLang="en-US" sz="1800" dirty="0">
                <a:solidFill>
                  <a:schemeClr val="tx1"/>
                </a:solidFill>
              </a:rPr>
              <a:t>VACANT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</a:t>
            </a:r>
            <a:r>
              <a:rPr lang="en-US" sz="2800" smtClean="0">
                <a:solidFill>
                  <a:srgbClr val="0070C0"/>
                </a:solidFill>
              </a:rPr>
              <a:t>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r>
              <a:rPr lang="en-US" altLang="en-US" sz="22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107446"/>
              </p:ext>
            </p:extLst>
          </p:nvPr>
        </p:nvGraphicFramePr>
        <p:xfrm>
          <a:off x="1295400" y="2529840"/>
          <a:ext cx="99060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11822"/>
                <a:gridCol w="1394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DCN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 RSPG’s consultation “Work </a:t>
                      </a:r>
                      <a:r>
                        <a:rPr lang="en-US" sz="1600" dirty="0" err="1" smtClean="0"/>
                        <a:t>programme</a:t>
                      </a:r>
                      <a:r>
                        <a:rPr lang="en-US" sz="1600" baseline="0" dirty="0" smtClean="0"/>
                        <a:t> for 2024 and beyond”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/>
                        </a:rPr>
                        <a:t>18-23/0134r7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65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2023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3048000"/>
          </a:xfrm>
        </p:spPr>
        <p:txBody>
          <a:bodyPr/>
          <a:lstStyle/>
          <a:p>
            <a:pPr algn="just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Update from ETSI BRAN on </a:t>
            </a:r>
            <a:r>
              <a:rPr lang="en-US" altLang="en-US" sz="2000" dirty="0" smtClean="0"/>
              <a:t>7 November 2023 </a:t>
            </a:r>
            <a:r>
              <a:rPr lang="en-US" altLang="en-US" sz="2000" dirty="0"/>
              <a:t>(</a:t>
            </a:r>
            <a:r>
              <a:rPr lang="en-US" altLang="en-US" sz="2000" dirty="0" smtClean="0">
                <a:hlinkClick r:id="rId3"/>
              </a:rPr>
              <a:t>18-23/0129r0</a:t>
            </a:r>
            <a:r>
              <a:rPr lang="en-US" altLang="en-US" sz="2000" dirty="0" smtClean="0"/>
              <a:t>).</a:t>
            </a:r>
            <a:endParaRPr lang="en-US" altLang="en-US" sz="2000" dirty="0"/>
          </a:p>
          <a:p>
            <a:pPr algn="just">
              <a:spcBef>
                <a:spcPts val="18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200" spc="-5" dirty="0">
              <a:solidFill>
                <a:schemeClr val="tx1"/>
              </a:solidFill>
              <a:cs typeface="Arial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Wednesday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 </a:t>
            </a:r>
            <a:r>
              <a:rPr lang="en-US" altLang="en-US" sz="2200" dirty="0">
                <a:cs typeface="Arial" panose="020B0604020202020204" pitchFamily="34" charset="0"/>
              </a:rPr>
              <a:t>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study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</a:t>
            </a:r>
            <a:r>
              <a:rPr lang="en-US" altLang="en-US" sz="2200" dirty="0">
                <a:cs typeface="Arial" panose="020B0604020202020204" pitchFamily="34" charset="0"/>
              </a:rPr>
              <a:t>and discuss the possibility of preparing response to selected ongoing </a:t>
            </a:r>
            <a:r>
              <a:rPr lang="en-US" altLang="en-US" sz="2200" dirty="0" smtClean="0">
                <a:cs typeface="Arial" panose="020B0604020202020204" pitchFamily="34" charset="0"/>
              </a:rPr>
              <a:t>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Unlicensed Use of the 6 GHz Band: Second Report and Order, Second Further Notice of Proposed Rulemaking, and Memorandum Opinion and Order (ET Docket No. 18-295; GN Docket No. 17-183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)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5"/>
              </a:rPr>
              <a:t>Ofcom’s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5"/>
              </a:rPr>
              <a:t> proposed Plan of Work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2024/25</a:t>
            </a: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 </a:t>
            </a:r>
            <a:r>
              <a:rPr lang="en-US" altLang="en-US" sz="2200" dirty="0"/>
              <a:t>the latest topics related to spectrum and regulation in Europe, North America, and Asia Pacific.</a:t>
            </a:r>
          </a:p>
          <a:p>
            <a:pPr marL="0" indent="0" algn="just"/>
            <a:endParaRPr lang="en-US" altLang="en-US" sz="2000" dirty="0" smtClean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90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week:  Thursday AM1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Member </a:t>
            </a:r>
            <a:r>
              <a:rPr lang="en-US" altLang="en-US" sz="2200" dirty="0">
                <a:cs typeface="Arial" panose="020B0604020202020204" pitchFamily="34" charset="0"/>
              </a:rPr>
              <a:t>enrichment activities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Topic:  An introduction to CEPT </a:t>
            </a:r>
            <a:r>
              <a:rPr lang="en-US" sz="1800" dirty="0" smtClean="0"/>
              <a:t>FM61 - </a:t>
            </a:r>
            <a:r>
              <a:rPr lang="en-US" sz="1800" dirty="0"/>
              <a:t>WAS/RLANs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Author:  </a:t>
            </a:r>
            <a:r>
              <a:rPr lang="en-US" altLang="en-US" sz="1800" dirty="0" smtClean="0">
                <a:cs typeface="Arial" panose="020B0604020202020204" pitchFamily="34" charset="0"/>
              </a:rPr>
              <a:t>Andrea Mora, </a:t>
            </a:r>
            <a:r>
              <a:rPr lang="en-US" sz="1800" dirty="0"/>
              <a:t> </a:t>
            </a:r>
            <a:r>
              <a:rPr lang="en-US" sz="1800" dirty="0" err="1"/>
              <a:t>L'agence</a:t>
            </a:r>
            <a:r>
              <a:rPr lang="en-US" sz="1800" dirty="0"/>
              <a:t> </a:t>
            </a:r>
            <a:r>
              <a:rPr lang="en-US" sz="1800" dirty="0" err="1"/>
              <a:t>nationale</a:t>
            </a:r>
            <a:r>
              <a:rPr lang="en-US" sz="1800" dirty="0"/>
              <a:t> des </a:t>
            </a:r>
            <a:r>
              <a:rPr lang="en-US" sz="1800" dirty="0" err="1" smtClean="0"/>
              <a:t>fréquences</a:t>
            </a:r>
            <a:endParaRPr lang="en-US" altLang="en-US" sz="18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draft response to selected ongoing consultations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Colombia ANE: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6 GHz band coexistence study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Pacific.</a:t>
            </a:r>
          </a:p>
          <a:p>
            <a:pPr marL="0" indent="0" algn="just">
              <a:spcBef>
                <a:spcPts val="1800"/>
              </a:spcBef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Officer elections in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The </a:t>
            </a:r>
            <a:r>
              <a:rPr lang="en-US" sz="1800" spc="-5" dirty="0">
                <a:cs typeface="Arial"/>
              </a:rPr>
              <a:t>officer elected positions, including Chair and Vice Chair(s), are open for election in the IEEE 802 March 2024 mixed-mode plenary</a:t>
            </a:r>
            <a:r>
              <a:rPr lang="en-US" sz="1800" spc="-5" dirty="0" smtClean="0">
                <a:cs typeface="Arial"/>
              </a:rPr>
              <a:t>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rgbClr val="FF0000"/>
                </a:solidFill>
                <a:cs typeface="Arial"/>
              </a:rPr>
              <a:t>Nominations </a:t>
            </a:r>
            <a:r>
              <a:rPr lang="en-US" sz="1800" spc="-5" dirty="0">
                <a:solidFill>
                  <a:srgbClr val="FF0000"/>
                </a:solidFill>
                <a:cs typeface="Arial"/>
              </a:rPr>
              <a:t>will be </a:t>
            </a:r>
            <a:r>
              <a:rPr lang="en-US" sz="1800" spc="-5" dirty="0" smtClean="0">
                <a:solidFill>
                  <a:srgbClr val="FF0000"/>
                </a:solidFill>
                <a:cs typeface="Arial"/>
              </a:rPr>
              <a:t>opened on Sunday, 11 February 2024, </a:t>
            </a:r>
            <a:r>
              <a:rPr lang="en-US" sz="1800" spc="-5" dirty="0">
                <a:solidFill>
                  <a:srgbClr val="FF0000"/>
                </a:solidFill>
                <a:cs typeface="Arial"/>
              </a:rPr>
              <a:t>received and closed </a:t>
            </a:r>
            <a:r>
              <a:rPr lang="en-US" sz="1800" spc="-5" dirty="0" smtClean="0">
                <a:solidFill>
                  <a:srgbClr val="FF0000"/>
                </a:solidFill>
                <a:cs typeface="Arial"/>
              </a:rPr>
              <a:t>the end of Monday, 11 March 2024. Self-nomination </a:t>
            </a:r>
            <a:r>
              <a:rPr lang="en-US" sz="1800" spc="-5" dirty="0">
                <a:solidFill>
                  <a:srgbClr val="FF0000"/>
                </a:solidFill>
                <a:cs typeface="Arial"/>
              </a:rPr>
              <a:t>is valid.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Introductory </a:t>
            </a:r>
            <a:r>
              <a:rPr lang="en-US" sz="1800" spc="-5" dirty="0">
                <a:cs typeface="Arial"/>
              </a:rPr>
              <a:t>statements made by candidates with Q&amp;A </a:t>
            </a:r>
            <a:r>
              <a:rPr lang="en-US" sz="1800" spc="-5" dirty="0" smtClean="0">
                <a:cs typeface="Arial"/>
              </a:rPr>
              <a:t>during the IEEE 802.18 opening meeting at 10:30am MT on Tuesday, 12 March 2024.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Elections take place during the </a:t>
            </a:r>
            <a:r>
              <a:rPr lang="en-US" sz="1800" spc="-5" dirty="0" smtClean="0">
                <a:cs typeface="Arial"/>
              </a:rPr>
              <a:t>IEEE 802.18 closing meeting at 8:00am MT on Thursday, 14 March 2024, through </a:t>
            </a:r>
            <a:r>
              <a:rPr lang="en-US" sz="1800" spc="-5" dirty="0" err="1" smtClean="0">
                <a:solidFill>
                  <a:srgbClr val="FF0000"/>
                </a:solidFill>
                <a:cs typeface="Arial"/>
              </a:rPr>
              <a:t>DirectVoteLine</a:t>
            </a:r>
            <a:r>
              <a:rPr lang="en-US" sz="1800" spc="-5" dirty="0" smtClean="0">
                <a:cs typeface="Arial"/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All </a:t>
            </a:r>
            <a:r>
              <a:rPr lang="en-US" sz="1800" spc="-5" dirty="0">
                <a:cs typeface="Arial"/>
              </a:rPr>
              <a:t>positions require majority confirmation vote. 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The </a:t>
            </a:r>
            <a:r>
              <a:rPr lang="en-US" sz="1800" spc="-5" dirty="0" smtClean="0">
                <a:cs typeface="Arial"/>
              </a:rPr>
              <a:t>Chair and Vice Chair(s) </a:t>
            </a:r>
            <a:r>
              <a:rPr lang="en-US" sz="1800" spc="-5" dirty="0">
                <a:cs typeface="Arial"/>
              </a:rPr>
              <a:t>are subject to confirmation by IEEE 802 EC, and must provide and have had accepted statements of affiliation and support to </a:t>
            </a:r>
            <a:r>
              <a:rPr lang="en-US" sz="1800" spc="-5" dirty="0" smtClean="0">
                <a:cs typeface="Arial"/>
              </a:rPr>
              <a:t>IEEE 802 </a:t>
            </a:r>
            <a:r>
              <a:rPr lang="en-US" sz="1800" spc="-5" dirty="0">
                <a:cs typeface="Arial"/>
              </a:rPr>
              <a:t>EC </a:t>
            </a:r>
            <a:r>
              <a:rPr lang="en-US" sz="1800" spc="-5" dirty="0" smtClean="0">
                <a:cs typeface="Arial"/>
              </a:rPr>
              <a:t>recording secretary </a:t>
            </a:r>
            <a:r>
              <a:rPr lang="en-US" sz="1800" spc="-5" dirty="0">
                <a:cs typeface="Arial"/>
              </a:rPr>
              <a:t>before the </a:t>
            </a:r>
            <a:r>
              <a:rPr lang="en-US" sz="1800" spc="-5" dirty="0" smtClean="0">
                <a:cs typeface="Arial"/>
              </a:rPr>
              <a:t>IEEE 802 EC </a:t>
            </a:r>
            <a:r>
              <a:rPr lang="en-US" sz="1800" spc="-5" dirty="0">
                <a:cs typeface="Arial"/>
              </a:rPr>
              <a:t>closing </a:t>
            </a:r>
            <a:r>
              <a:rPr lang="en-US" sz="1800" spc="-5" dirty="0" smtClean="0">
                <a:cs typeface="Arial"/>
              </a:rPr>
              <a:t>plenary on Friday, 15 March 2024.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51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69347</TotalTime>
  <Words>564</Words>
  <Application>Microsoft Office PowerPoint</Application>
  <PresentationFormat>Widescreen</PresentationFormat>
  <Paragraphs>103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802.18 Liaison Report – January 2024</vt:lpstr>
      <vt:lpstr>RR-TAG at a glance</vt:lpstr>
      <vt:lpstr>Progress since the 2023 November plenary (1)</vt:lpstr>
      <vt:lpstr>Progress since the 2023 November plenary (2)</vt:lpstr>
      <vt:lpstr>Objectives this week:  Wednesday AM1</vt:lpstr>
      <vt:lpstr>Objectives this week:  Thursday AM1</vt:lpstr>
      <vt:lpstr>Officer elections in March 2024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11-23/2185r0</dc:title>
  <dc:creator>Edward Au</dc:creator>
  <cp:keywords>802.18 to 802.11 liaison</cp:keywords>
  <cp:lastModifiedBy>Edward Au</cp:lastModifiedBy>
  <cp:revision>5007</cp:revision>
  <cp:lastPrinted>1601-01-01T00:00:00Z</cp:lastPrinted>
  <dcterms:created xsi:type="dcterms:W3CDTF">2016-03-03T14:54:45Z</dcterms:created>
  <dcterms:modified xsi:type="dcterms:W3CDTF">2024-01-12T20:10:02Z</dcterms:modified>
  <cp:category>2024 January interim</cp:category>
</cp:coreProperties>
</file>