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68" r:id="rId4"/>
    <p:sldId id="2366" r:id="rId5"/>
    <p:sldId id="302" r:id="rId6"/>
    <p:sldId id="269" r:id="rId7"/>
    <p:sldId id="260" r:id="rId8"/>
    <p:sldId id="261" r:id="rId9"/>
    <p:sldId id="262" r:id="rId10"/>
    <p:sldId id="263" r:id="rId11"/>
    <p:sldId id="283" r:id="rId12"/>
    <p:sldId id="284" r:id="rId13"/>
    <p:sldId id="287" r:id="rId14"/>
    <p:sldId id="288" r:id="rId15"/>
    <p:sldId id="289" r:id="rId16"/>
    <p:sldId id="295" r:id="rId17"/>
    <p:sldId id="294" r:id="rId18"/>
    <p:sldId id="303" r:id="rId19"/>
    <p:sldId id="2368" r:id="rId20"/>
    <p:sldId id="293" r:id="rId21"/>
    <p:sldId id="304" r:id="rId22"/>
    <p:sldId id="305" r:id="rId23"/>
    <p:sldId id="2367" r:id="rId24"/>
    <p:sldId id="306"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93" d="100"/>
          <a:sy n="93" d="100"/>
        </p:scale>
        <p:origin x="117" y="45"/>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802.11-23/2182r4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January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3/11-23-2207-03-0arc-channel-usage-clarity.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037-00-0000-cc46-p802-revc-d1-2-comments.xls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4/11-24-0123-00-0arc-proposed-text-for-rev802-epd-lpd-sections.docx" TargetMode="External"/><Relationship Id="rId5" Type="http://schemas.openxmlformats.org/officeDocument/2006/relationships/hyperlink" Target="https://mentor.ieee.org/802.1/dcn/23/1-23-0038-01-Mntg-resolving-epd-lpd-inconsistency.pptx" TargetMode="External"/><Relationship Id="rId4" Type="http://schemas.openxmlformats.org/officeDocument/2006/relationships/hyperlink" Target="https://mentor.ieee.org/802.1/dcn/23/1-23-0037-00-Mntg-p802-revc-d1-1-comments-dis.pdf"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1599-00-0arc-discussion-of-normative-text-understanding-of-frame-exchange-sequenc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2118-00-0arc-e2e-qos-enablement-and-related-topics-for-consideration-in-ieee802-11-mac-layer.pptx" TargetMode="External"/><Relationship Id="rId2" Type="http://schemas.openxmlformats.org/officeDocument/2006/relationships/hyperlink" Target="https://mentor.ieee.org/802.11/dcn/23/11-23-0838-01-0000-wba-liaison-re-qo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ARC-SC-agenda-Jan-2024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15 Jan 2024, 13:30 ET/</a:t>
            </a:r>
            <a:br>
              <a:rPr lang="en-US" altLang="en-US" dirty="0"/>
            </a:br>
            <a:r>
              <a:rPr lang="en-US" altLang="en-US" dirty="0"/>
              <a:t>18 Jan 2024, 10:30 ET</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Monday PM1 and Thurs AM2</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a:spcBef>
                <a:spcPts val="0"/>
              </a:spcBef>
              <a:spcAft>
                <a:spcPts val="0"/>
              </a:spcAft>
              <a:buFont typeface="Arial" panose="020B0604020202020204" pitchFamily="34" charset="0"/>
              <a:buChar char="•"/>
              <a:defRPr/>
            </a:pPr>
            <a:r>
              <a:rPr lang="en-US" sz="2400" dirty="0"/>
              <a:t>“Non-infrastructure BSS” and Channel Usage (slide 19) – Monday PM1 (revisit on Thursday?)</a:t>
            </a:r>
          </a:p>
          <a:p>
            <a:pPr marL="800100" lvl="1" indent="-342900" eaLnBrk="1" hangingPunct="1">
              <a:spcBef>
                <a:spcPts val="0"/>
              </a:spcBef>
              <a:spcAft>
                <a:spcPts val="0"/>
              </a:spcAft>
              <a:buFont typeface="Arial" panose="020B0604020202020204" pitchFamily="34" charset="0"/>
              <a:buChar char="•"/>
              <a:defRPr/>
            </a:pPr>
            <a:r>
              <a:rPr lang="en-US" sz="2400" dirty="0"/>
              <a:t>IEEE Std 802 project (slides 20-21) – Thursday AM2</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22) – Deferred to March</a:t>
            </a:r>
          </a:p>
          <a:p>
            <a:pPr marL="800100" lvl="1" indent="-342900" eaLnBrk="1" hangingPunct="1">
              <a:spcBef>
                <a:spcPts val="0"/>
              </a:spcBef>
              <a:spcAft>
                <a:spcPts val="0"/>
              </a:spcAft>
              <a:buFont typeface="Arial" panose="020B0604020202020204" pitchFamily="34" charset="0"/>
              <a:buChar char="•"/>
              <a:defRPr/>
            </a:pPr>
            <a:r>
              <a:rPr lang="en-US" sz="2400" dirty="0"/>
              <a:t>WBA liaison on QoS, and L4S (slide 23) – Monday PM1</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24)</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 (slide 20):</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kern="0" dirty="0"/>
              <a:t>802.11’s “Portal”, and mapping to/usage of IEEE Std 802 terminology</a:t>
            </a:r>
          </a:p>
          <a:p>
            <a:pPr marL="1143000" lvl="3" indent="-342900">
              <a:lnSpc>
                <a:spcPct val="90000"/>
              </a:lnSpc>
              <a:buFont typeface="Arial" pitchFamily="34" charset="0"/>
              <a:buChar char="•"/>
              <a:defRPr/>
            </a:pPr>
            <a:r>
              <a:rPr lang="en-US" sz="2000" b="1" dirty="0"/>
              <a:t>Access Domains: “802 Access Domains”?  In 802.11, an ESS?  TGbe implications?</a:t>
            </a:r>
          </a:p>
          <a:p>
            <a:pPr marL="1143000" lvl="3" indent="-342900">
              <a:lnSpc>
                <a:spcPct val="90000"/>
              </a:lnSpc>
              <a:buFont typeface="Arial" pitchFamily="34" charset="0"/>
              <a:buChar char="•"/>
              <a:defRPr/>
            </a:pPr>
            <a:r>
              <a:rPr lang="en-US" sz="2000" b="1" dirty="0"/>
              <a:t>Is the DS a bridge (small ‘b’)?</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Nov plenary: 11-23/1612 &lt;link </a:t>
            </a:r>
            <a:r>
              <a:rPr lang="en-US" sz="2400" b="1" dirty="0" err="1">
                <a:solidFill>
                  <a:srgbClr val="000000"/>
                </a:solidFill>
              </a:rPr>
              <a:t>tbd</a:t>
            </a:r>
            <a:r>
              <a:rPr lang="en-US" sz="2400" b="1" dirty="0">
                <a:solidFill>
                  <a:srgbClr val="000000"/>
                </a:solidFill>
              </a:rPr>
              <a:t>&gt;</a:t>
            </a:r>
          </a:p>
          <a:p>
            <a:pPr marL="400050" lvl="1" indent="0" eaLnBrk="1" hangingPunct="1">
              <a:lnSpc>
                <a:spcPct val="90000"/>
              </a:lnSpc>
              <a:spcBef>
                <a:spcPts val="300"/>
              </a:spcBef>
              <a:buNone/>
              <a:defRPr/>
            </a:pPr>
            <a:r>
              <a:rPr lang="en-US" sz="2400" b="1" dirty="0"/>
              <a:t>Dec/Jan teleconferences: 11-23/2206 &lt;link </a:t>
            </a:r>
            <a:r>
              <a:rPr lang="en-US" sz="2400" b="1" dirty="0" err="1"/>
              <a:t>tbd</a:t>
            </a:r>
            <a:r>
              <a:rPr lang="en-US" sz="2400" b="1" dirty="0"/>
              <a:t>&gt;</a:t>
            </a:r>
            <a:endParaRPr lang="en-US" sz="2400" b="1"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“Non-infrastructure BSS” and Channel Usage</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981201"/>
            <a:ext cx="10361084" cy="4494213"/>
          </a:xfrm>
        </p:spPr>
        <p:txBody>
          <a:bodyPr/>
          <a:lstStyle/>
          <a:p>
            <a:pPr marL="0" indent="0">
              <a:lnSpc>
                <a:spcPct val="90000"/>
              </a:lnSpc>
              <a:spcBef>
                <a:spcPts val="300"/>
              </a:spcBef>
              <a:spcAft>
                <a:spcPts val="0"/>
              </a:spcAft>
              <a:defRPr/>
            </a:pPr>
            <a:r>
              <a:rPr lang="en-US" sz="2800" dirty="0"/>
              <a:t>New ARC topic is proposed (</a:t>
            </a:r>
            <a:r>
              <a:rPr lang="en-US" sz="2800" dirty="0">
                <a:hlinkClick r:id="rId2"/>
              </a:rPr>
              <a:t>11-23/2207r3</a:t>
            </a:r>
            <a:r>
              <a:rPr lang="en-US" sz="2800" dirty="0"/>
              <a:t>), to discuss definition of non-infrastructure BSS – 45-60 minutes</a:t>
            </a:r>
          </a:p>
          <a:p>
            <a:pPr marL="857250" lvl="1" indent="-457200">
              <a:lnSpc>
                <a:spcPct val="90000"/>
              </a:lnSpc>
              <a:spcBef>
                <a:spcPts val="0"/>
              </a:spcBef>
              <a:spcAft>
                <a:spcPts val="600"/>
              </a:spcAft>
              <a:buFont typeface="Arial" panose="020B0604020202020204" pitchFamily="34" charset="0"/>
              <a:buChar char="•"/>
              <a:defRPr/>
            </a:pPr>
            <a:r>
              <a:rPr lang="en-US" sz="2400" dirty="0"/>
              <a:t>Introduced briefly on Dec 18, consider further here at Jan F2F session.</a:t>
            </a:r>
          </a:p>
          <a:p>
            <a:pPr marL="857250" lvl="1" indent="-457200">
              <a:lnSpc>
                <a:spcPct val="90000"/>
              </a:lnSpc>
              <a:spcBef>
                <a:spcPts val="0"/>
              </a:spcBef>
              <a:spcAft>
                <a:spcPts val="600"/>
              </a:spcAft>
              <a:buFont typeface="Arial" panose="020B0604020202020204" pitchFamily="34" charset="0"/>
              <a:buChar char="•"/>
              <a:defRPr/>
            </a:pPr>
            <a:r>
              <a:rPr lang="en-US" sz="2400" dirty="0">
                <a:solidFill>
                  <a:srgbClr val="000000"/>
                </a:solidFill>
              </a:rPr>
              <a:t>REVme comment CID 6071</a:t>
            </a:r>
          </a:p>
          <a:p>
            <a:pPr marL="1257300" lvl="2" indent="-457200">
              <a:lnSpc>
                <a:spcPct val="90000"/>
              </a:lnSpc>
              <a:spcBef>
                <a:spcPts val="0"/>
              </a:spcBef>
              <a:spcAft>
                <a:spcPts val="600"/>
              </a:spcAft>
              <a:buFont typeface="Arial" panose="020B0604020202020204" pitchFamily="34" charset="0"/>
              <a:buChar char="•"/>
              <a:defRPr/>
            </a:pPr>
            <a:r>
              <a:rPr lang="en-US" sz="2200" b="0" dirty="0"/>
              <a:t>Related to CID 6070, which added “infrastructure BSS”</a:t>
            </a:r>
          </a:p>
          <a:p>
            <a:pPr marL="857250" lvl="1" indent="-457200">
              <a:lnSpc>
                <a:spcPct val="90000"/>
              </a:lnSpc>
              <a:spcBef>
                <a:spcPts val="0"/>
              </a:spcBef>
              <a:spcAft>
                <a:spcPts val="600"/>
              </a:spcAft>
              <a:buFont typeface="Arial" panose="020B0604020202020204" pitchFamily="34" charset="0"/>
              <a:buChar char="•"/>
              <a:defRPr/>
            </a:pPr>
            <a:r>
              <a:rPr lang="en-US" sz="2400" b="0" dirty="0">
                <a:solidFill>
                  <a:srgbClr val="000000"/>
                </a:solidFill>
              </a:rPr>
              <a:t>Consideration for another name, and not “non-infrastructure” which usually means “NOT &lt;infrastructure&gt;” by our convention (and by the definition in REVme D4.1).  </a:t>
            </a:r>
          </a:p>
          <a:p>
            <a:pPr marL="857250" lvl="1" indent="-457200">
              <a:lnSpc>
                <a:spcPct val="90000"/>
              </a:lnSpc>
              <a:spcBef>
                <a:spcPts val="0"/>
              </a:spcBef>
              <a:spcAft>
                <a:spcPts val="600"/>
              </a:spcAft>
              <a:buFont typeface="Arial" panose="020B0604020202020204" pitchFamily="34" charset="0"/>
              <a:buChar char="•"/>
              <a:defRPr/>
            </a:pPr>
            <a:r>
              <a:rPr lang="en-US" sz="2400" b="0" dirty="0"/>
              <a:t>Clarify definitions of PTP link, and SSID</a:t>
            </a:r>
            <a:endParaRPr lang="en-US" sz="2400" b="0" dirty="0">
              <a:solidFill>
                <a:srgbClr val="00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Two topics: Definition of non-infrastructure BSS; scope of Channel Usage (potentially the separate concept?)</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509065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January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 and is holding 802.1 Working Group letter ballots</a:t>
            </a:r>
          </a:p>
          <a:p>
            <a:pPr lvl="1">
              <a:spcBef>
                <a:spcPts val="0"/>
              </a:spcBef>
              <a:spcAft>
                <a:spcPts val="600"/>
              </a:spcAft>
              <a:buFont typeface="Arial" panose="020B0604020202020204" pitchFamily="34" charset="0"/>
              <a:buChar char="•"/>
              <a:defRPr/>
            </a:pPr>
            <a:r>
              <a:rPr lang="en-US" sz="2200" dirty="0"/>
              <a:t>WG11 (802.11) held a comment collection on D1.2, ARC reviewed on Dec 18 and Jan 8 telecons</a:t>
            </a:r>
          </a:p>
          <a:p>
            <a:pPr lvl="2">
              <a:spcBef>
                <a:spcPts val="0"/>
              </a:spcBef>
              <a:spcAft>
                <a:spcPts val="600"/>
              </a:spcAft>
              <a:buFont typeface="Arial" panose="020B0604020202020204" pitchFamily="34" charset="0"/>
              <a:buChar char="•"/>
              <a:defRPr/>
            </a:pPr>
            <a:r>
              <a:rPr lang="en-US" sz="2200" dirty="0"/>
              <a:t>Comments submitted from WG11: </a:t>
            </a:r>
            <a:r>
              <a:rPr lang="en-US" sz="2200" dirty="0">
                <a:hlinkClick r:id="rId3"/>
              </a:rPr>
              <a:t>11-24/0037r0</a:t>
            </a:r>
            <a:endParaRPr lang="en-US" sz="2200" dirty="0"/>
          </a:p>
          <a:p>
            <a:pPr lvl="1">
              <a:spcBef>
                <a:spcPts val="0"/>
              </a:spcBef>
              <a:spcAft>
                <a:spcPts val="600"/>
              </a:spcAft>
              <a:buFont typeface="Arial" panose="020B0604020202020204" pitchFamily="34" charset="0"/>
              <a:buChar char="•"/>
              <a:defRPr/>
            </a:pPr>
            <a:r>
              <a:rPr lang="en-US" sz="2200" dirty="0"/>
              <a:t>Overall comments submitted/disposition:</a:t>
            </a:r>
            <a:r>
              <a:rPr lang="en-US" sz="2200" b="0" dirty="0">
                <a:solidFill>
                  <a:srgbClr val="333333"/>
                </a:solidFill>
                <a:latin typeface="+mj-lt"/>
              </a:rPr>
              <a:t> </a:t>
            </a:r>
            <a:r>
              <a:rPr lang="en-US" sz="2200" b="0" dirty="0">
                <a:solidFill>
                  <a:srgbClr val="333333"/>
                </a:solidFill>
                <a:latin typeface="+mj-lt"/>
                <a:hlinkClick r:id="rId4"/>
              </a:rPr>
              <a:t>1-23/0037r0</a:t>
            </a:r>
            <a:r>
              <a:rPr lang="en-US" sz="2200" dirty="0">
                <a:solidFill>
                  <a:srgbClr val="333333"/>
                </a:solidFill>
                <a:latin typeface="+mj-lt"/>
              </a:rPr>
              <a:t> (NOTE: WG1 document!)</a:t>
            </a:r>
            <a:endParaRPr lang="en-US" sz="2200" b="0" dirty="0"/>
          </a:p>
          <a:p>
            <a:pPr lvl="1">
              <a:spcBef>
                <a:spcPts val="0"/>
              </a:spcBef>
              <a:spcAft>
                <a:spcPts val="600"/>
              </a:spcAft>
              <a:buFont typeface="Arial" panose="020B0604020202020204" pitchFamily="34" charset="0"/>
              <a:buChar char="•"/>
              <a:defRPr/>
            </a:pPr>
            <a:r>
              <a:rPr lang="en-US" sz="2200" dirty="0"/>
              <a:t>Comment resolution meets next week (Jan 23 and 24, “PM2” Europe time)</a:t>
            </a:r>
          </a:p>
          <a:p>
            <a:pPr lvl="1">
              <a:spcBef>
                <a:spcPts val="0"/>
              </a:spcBef>
              <a:spcAft>
                <a:spcPts val="600"/>
              </a:spcAft>
              <a:buFont typeface="Arial" panose="020B0604020202020204" pitchFamily="34" charset="0"/>
              <a:buChar char="•"/>
              <a:defRPr/>
            </a:pPr>
            <a:r>
              <a:rPr lang="en-US" sz="2200" dirty="0"/>
              <a:t>EPD/LPD topic: </a:t>
            </a:r>
            <a:r>
              <a:rPr lang="en-US" sz="2200" dirty="0">
                <a:hlinkClick r:id="rId5"/>
              </a:rPr>
              <a:t>1-23/0038r1</a:t>
            </a:r>
            <a:r>
              <a:rPr lang="en-US" sz="2200" dirty="0"/>
              <a:t> (NOTE: WG1 document!)</a:t>
            </a:r>
          </a:p>
          <a:p>
            <a:pPr lvl="2">
              <a:spcBef>
                <a:spcPts val="0"/>
              </a:spcBef>
              <a:spcAft>
                <a:spcPts val="600"/>
              </a:spcAft>
              <a:buFont typeface="Arial" panose="020B0604020202020204" pitchFamily="34" charset="0"/>
              <a:buChar char="•"/>
              <a:defRPr/>
            </a:pPr>
            <a:r>
              <a:rPr lang="en-US" sz="2000" dirty="0"/>
              <a:t>Proposed new text: </a:t>
            </a:r>
            <a:r>
              <a:rPr lang="en-US" sz="2000" dirty="0">
                <a:hlinkClick r:id="rId6"/>
              </a:rPr>
              <a:t>11-24/0123r0</a:t>
            </a:r>
            <a:r>
              <a:rPr lang="en-US" sz="20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905000"/>
            <a:ext cx="10361084" cy="5103814"/>
          </a:xfrm>
          <a:ln/>
        </p:spPr>
        <p:txBody>
          <a:bodyPr/>
          <a:lstStyle/>
          <a:p>
            <a:pPr marL="0" indent="0"/>
            <a:r>
              <a:rPr lang="en-US" sz="2800" dirty="0">
                <a:ea typeface="ＭＳ Ｐゴシック" pitchFamily="2"/>
              </a:rPr>
              <a:t>Other 802.11 relevant (or perhaps unique) topics: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Review 802.1AC mapping from ISS to 802.11 MAC SAP interface</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Consider any changes to remove 802.2/LLC terms?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802.11’s “Portal”, and mapping to/usage of IEEE Std 802 terminology</a:t>
            </a:r>
          </a:p>
          <a:p>
            <a:pPr>
              <a:buFont typeface="Arial" panose="020B0604020202020204" pitchFamily="34" charset="0"/>
              <a:buChar char="•"/>
            </a:pPr>
            <a:r>
              <a:rPr lang="en-US" b="0" dirty="0">
                <a:latin typeface="Times New Roman" panose="02020603050405020304" pitchFamily="18" charset="0"/>
              </a:rPr>
              <a:t>Access Domains: “802 Access Domains”?</a:t>
            </a:r>
          </a:p>
          <a:p>
            <a:pPr lvl="1">
              <a:buFont typeface="Arial" panose="020B0604020202020204" pitchFamily="34" charset="0"/>
              <a:buChar char="•"/>
            </a:pPr>
            <a:r>
              <a:rPr lang="en-US" dirty="0">
                <a:latin typeface="Times New Roman" panose="02020603050405020304" pitchFamily="18" charset="0"/>
              </a:rPr>
              <a:t>Interconnection of Access Domains?</a:t>
            </a:r>
          </a:p>
          <a:p>
            <a:pPr lvl="1">
              <a:buFont typeface="Arial" panose="020B0604020202020204" pitchFamily="34" charset="0"/>
              <a:buChar char="•"/>
            </a:pPr>
            <a:r>
              <a:rPr lang="en-US" dirty="0">
                <a:latin typeface="Times New Roman" panose="02020603050405020304" pitchFamily="18" charset="0"/>
              </a:rPr>
              <a:t>In 802.11, Access Domain is BSS.  Is that still the view, for 802.11be/MLD?</a:t>
            </a:r>
          </a:p>
          <a:p>
            <a:pPr lvl="1">
              <a:buFont typeface="Arial" panose="020B0604020202020204" pitchFamily="34" charset="0"/>
              <a:buChar char="•"/>
            </a:pPr>
            <a:r>
              <a:rPr lang="en-US" dirty="0">
                <a:latin typeface="Times New Roman" panose="02020603050405020304" pitchFamily="18" charset="0"/>
              </a:rPr>
              <a:t>Other 802s?  802.3 Multi-carrier fiber – 1 Access Domain, or many?  We think it’s 1.  But, there are multiple transmitters, in parallel.</a:t>
            </a:r>
          </a:p>
          <a:p>
            <a:pPr>
              <a:buFont typeface="Arial" panose="020B0604020202020204" pitchFamily="34" charset="0"/>
              <a:buChar char="•"/>
            </a:pPr>
            <a:r>
              <a:rPr lang="en-US" b="0" dirty="0">
                <a:latin typeface="Times New Roman" panose="02020603050405020304" pitchFamily="18" charset="0"/>
              </a:rPr>
              <a:t>What if we make the DS a bridge (small ‘b’)?</a:t>
            </a:r>
          </a:p>
          <a:p>
            <a:pPr>
              <a:lnSpc>
                <a:spcPts val="2000"/>
              </a:lnSpc>
              <a:buFont typeface="Arial" panose="020B0604020202020204" pitchFamily="34" charset="0"/>
              <a:buChar char="•"/>
            </a:pPr>
            <a:endParaRPr lang="en-US" b="0" dirty="0">
              <a:latin typeface="Times New Roman" panose="02020603050405020304" pitchFamily="18" charset="0"/>
            </a:endParaRPr>
          </a:p>
          <a:p>
            <a:pPr marL="1143000" lvl="3" indent="-342900">
              <a:lnSpc>
                <a:spcPct val="90000"/>
              </a:lnSpc>
              <a:spcBef>
                <a:spcPts val="0"/>
              </a:spcBef>
              <a:spcAft>
                <a:spcPts val="600"/>
              </a:spcAft>
              <a:buFont typeface="Arial" pitchFamily="34" charset="0"/>
              <a:buChar char="•"/>
              <a:defRPr/>
            </a:pPr>
            <a:endParaRPr lang="en-US" sz="2400" dirty="0"/>
          </a:p>
          <a:p>
            <a:pPr lvl="1">
              <a:buFont typeface="Arial" pitchFamily="34"/>
              <a:buChar char="•"/>
            </a:pPr>
            <a:endParaRPr lang="en-US" sz="2400" dirty="0">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11-23/1599r0</a:t>
            </a:r>
            <a:r>
              <a:rPr lang="en-US" sz="2200" dirty="0"/>
              <a:t> (Harry </a:t>
            </a:r>
            <a:r>
              <a:rPr lang="en-US" sz="2200" dirty="0" err="1"/>
              <a:t>Bims</a:t>
            </a:r>
            <a:r>
              <a:rPr lang="en-US" sz="2200" dirty="0"/>
              <a:t>)</a:t>
            </a:r>
            <a:endParaRPr lang="en-US" sz="2200" b="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Incoming liaison:</a:t>
            </a:r>
          </a:p>
          <a:p>
            <a:pPr marL="742950" lvl="2" indent="-400050" eaLnBrk="1" hangingPunct="1">
              <a:lnSpc>
                <a:spcPct val="90000"/>
              </a:lnSpc>
              <a:spcBef>
                <a:spcPts val="300"/>
              </a:spcBef>
              <a:buFont typeface="Arial" pitchFamily="34" charset="0"/>
              <a:buChar char="•"/>
              <a:defRPr/>
            </a:pPr>
            <a:r>
              <a:rPr lang="en-US" sz="2400" dirty="0">
                <a:hlinkClick r:id="rId2"/>
              </a:rPr>
              <a:t>11-23/0838r1</a:t>
            </a:r>
            <a:endParaRPr lang="en-US" sz="2400" dirty="0"/>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Discussion: </a:t>
            </a:r>
          </a:p>
          <a:p>
            <a:pPr marL="742950" lvl="2" indent="-400050" eaLnBrk="1" hangingPunct="1">
              <a:lnSpc>
                <a:spcPct val="90000"/>
              </a:lnSpc>
              <a:spcBef>
                <a:spcPts val="300"/>
              </a:spcBef>
              <a:buFont typeface="Arial" pitchFamily="34" charset="0"/>
              <a:buChar char="•"/>
              <a:defRPr/>
            </a:pPr>
            <a:r>
              <a:rPr lang="en-US" sz="2400" dirty="0">
                <a:hlinkClick r:id="rId3"/>
              </a:rPr>
              <a:t>11-23/2118r0</a:t>
            </a:r>
            <a:r>
              <a:rPr lang="en-US" sz="2400" dirty="0"/>
              <a:t> (Ganesh Venkatesan)</a:t>
            </a:r>
          </a:p>
          <a:p>
            <a:pPr marL="742950" lvl="2" indent="-400050" eaLnBrk="1" hangingPunct="1">
              <a:lnSpc>
                <a:spcPct val="90000"/>
              </a:lnSpc>
              <a:spcBef>
                <a:spcPts val="300"/>
              </a:spcBef>
              <a:buFont typeface="Arial" pitchFamily="34" charset="0"/>
              <a:buChar char="•"/>
              <a:defRPr/>
            </a:pPr>
            <a:r>
              <a:rPr lang="en-US" sz="2400" dirty="0"/>
              <a:t>Follow-up submission: ?</a:t>
            </a:r>
          </a:p>
          <a:p>
            <a:pPr marL="742950" lvl="2" indent="-400050" eaLnBrk="1" hangingPunct="1">
              <a:lnSpc>
                <a:spcPct val="90000"/>
              </a:lnSpc>
              <a:spcBef>
                <a:spcPts val="300"/>
              </a:spcBef>
              <a:buFont typeface="Arial" pitchFamily="34" charset="0"/>
              <a:buChar char="•"/>
              <a:defRPr/>
            </a:pPr>
            <a:endParaRPr lang="en-US" sz="240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before March? </a:t>
            </a:r>
          </a:p>
          <a:p>
            <a:pPr lvl="1" eaLnBrk="1" hangingPunct="1">
              <a:spcBef>
                <a:spcPts val="300"/>
              </a:spcBef>
            </a:pPr>
            <a:r>
              <a:rPr lang="en-US" altLang="en-US" dirty="0"/>
              <a:t>Non-infrastructure BSS/Channel Usage</a:t>
            </a:r>
          </a:p>
          <a:p>
            <a:pPr lvl="1" eaLnBrk="1" hangingPunct="1">
              <a:spcBef>
                <a:spcPts val="300"/>
              </a:spcBef>
            </a:pPr>
            <a:r>
              <a:rPr lang="en-US" altLang="en-US" dirty="0"/>
              <a:t>QoS topic</a:t>
            </a:r>
          </a:p>
          <a:p>
            <a:pPr eaLnBrk="1" hangingPunct="1">
              <a:spcBef>
                <a:spcPts val="300"/>
              </a:spcBef>
            </a:pPr>
            <a:r>
              <a:rPr lang="en-US" altLang="en-US" dirty="0"/>
              <a:t>March session planning</a:t>
            </a:r>
          </a:p>
          <a:p>
            <a:pPr lvl="1" eaLnBrk="1" hangingPunct="1">
              <a:spcBef>
                <a:spcPts val="300"/>
              </a:spcBef>
            </a:pPr>
            <a:r>
              <a:rPr lang="en-US" altLang="en-US" dirty="0"/>
              <a:t>1 or 2 slots? </a:t>
            </a:r>
          </a:p>
          <a:p>
            <a:pPr lvl="1" eaLnBrk="1" hangingPunct="1">
              <a:spcBef>
                <a:spcPts val="300"/>
              </a:spcBef>
            </a:pPr>
            <a:r>
              <a:rPr lang="en-US" altLang="en-US" dirty="0"/>
              <a:t>Topics? Possibly: Annex G, Non-infrastructure BSS, 802REVc, WBA QoS liaison follow-up</a:t>
            </a:r>
          </a:p>
          <a:p>
            <a:pPr eaLnBrk="1" hangingPunct="1">
              <a:spcBef>
                <a:spcPts val="300"/>
              </a:spcBef>
            </a:pPr>
            <a:r>
              <a:rPr lang="en-US" altLang="en-US" dirty="0"/>
              <a:t>Next Teleconference(s):</a:t>
            </a:r>
          </a:p>
          <a:p>
            <a:pPr lvl="1" eaLnBrk="1" hangingPunct="1">
              <a:spcBef>
                <a:spcPts val="300"/>
              </a:spcBef>
            </a:pPr>
            <a:r>
              <a:rPr lang="en-US" altLang="en-US" dirty="0"/>
              <a:t>January to March teleconference plan…  Any/How many telecons? </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(2 hours) or 2PM ET (1 hour)?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January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https://touchpoint.eventsair.com/2024-jan-ieee-802-wireless-interim-session</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23781</TotalTime>
  <Words>2460</Words>
  <Application>Microsoft Office PowerPoint</Application>
  <PresentationFormat>Widescreen</PresentationFormat>
  <Paragraphs>253</Paragraphs>
  <Slides>24</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Office Theme</vt:lpstr>
      <vt:lpstr>Document</vt:lpstr>
      <vt:lpstr>ARC-SC-agenda-Jan-2024</vt:lpstr>
      <vt:lpstr>Abstract</vt:lpstr>
      <vt:lpstr>IEEE 802.11   Architecture Standing Committee</vt:lpstr>
      <vt:lpstr>Registration for the January IEEE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15 Jan 2024, 13:30 ET/ 18 Jan 2024, 10:30 ET</vt:lpstr>
      <vt:lpstr>ARC (Architecture) – Other</vt:lpstr>
      <vt:lpstr>Prior meeting minutes</vt:lpstr>
      <vt:lpstr>“Non-infrastructure BSS” and Channel Usage</vt:lpstr>
      <vt:lpstr>IEEE Std 802 revision (P802REVc)</vt:lpstr>
      <vt:lpstr>P802REVc – Other ARC work</vt:lpstr>
      <vt:lpstr>Annex G way forward – Step 2</vt:lpstr>
      <vt:lpstr>WBA liaison on QoS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141</cp:revision>
  <cp:lastPrinted>1601-01-01T00:00:00Z</cp:lastPrinted>
  <dcterms:created xsi:type="dcterms:W3CDTF">2021-01-26T19:12:38Z</dcterms:created>
  <dcterms:modified xsi:type="dcterms:W3CDTF">2024-01-15T20:39:26Z</dcterms:modified>
</cp:coreProperties>
</file>