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32" r:id="rId3"/>
    <p:sldId id="395" r:id="rId4"/>
    <p:sldId id="2375" r:id="rId5"/>
    <p:sldId id="2398" r:id="rId6"/>
    <p:sldId id="260" r:id="rId7"/>
    <p:sldId id="261" r:id="rId8"/>
    <p:sldId id="262" r:id="rId9"/>
    <p:sldId id="263" r:id="rId10"/>
    <p:sldId id="283" r:id="rId11"/>
    <p:sldId id="284" r:id="rId12"/>
    <p:sldId id="287" r:id="rId13"/>
    <p:sldId id="288" r:id="rId14"/>
    <p:sldId id="289" r:id="rId15"/>
    <p:sldId id="2377" r:id="rId16"/>
    <p:sldId id="2378" r:id="rId17"/>
    <p:sldId id="2388" r:id="rId18"/>
    <p:sldId id="27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4BBC75-047E-4EB0-9264-33803A9FA11E}" v="3" dt="2024-01-11T17:14:58.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18</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2024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2023-09-09</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15,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AIML TIG Next Step</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11-24/0057: </a:t>
            </a:r>
            <a:r>
              <a:rPr lang="en-US" sz="1600" dirty="0">
                <a:latin typeface="Times New Roman" panose="02020603050405020304" pitchFamily="18" charset="0"/>
              </a:rPr>
              <a:t>ML-aided Channel Classification and Its Application to WLAN</a:t>
            </a:r>
            <a:r>
              <a:rPr lang="en-US" altLang="en-US" sz="1600" dirty="0">
                <a:latin typeface="Times New Roman" panose="02020603050405020304" pitchFamily="18" charset="0"/>
              </a:rPr>
              <a:t>, </a:t>
            </a:r>
            <a:r>
              <a:rPr lang="en-US" sz="1600" b="0" dirty="0">
                <a:latin typeface="Times New Roman" panose="02020603050405020304" pitchFamily="18" charset="0"/>
              </a:rPr>
              <a:t>Eunsung Jeon (Samsung)</a:t>
            </a:r>
            <a:endParaRPr lang="en-US" altLang="en-US"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10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11-24/0065r0 Scope Discussion for Next Step AIML Work, </a:t>
            </a:r>
            <a:r>
              <a:rPr lang="en-US" sz="1600" b="0" dirty="0">
                <a:latin typeface="Times New Roman" panose="02020603050405020304" pitchFamily="18" charset="0"/>
              </a:rPr>
              <a:t>Xiaofei Wang (InterDigital)</a:t>
            </a:r>
          </a:p>
          <a:p>
            <a:pPr marL="114300" indent="0">
              <a:spcBef>
                <a:spcPts val="0"/>
              </a:spcBef>
              <a:spcAft>
                <a:spcPts val="0"/>
              </a:spcAft>
            </a:pPr>
            <a:endParaRPr lang="en-GB" sz="1600" b="0" dirty="0">
              <a:latin typeface="Times New Roman" panose="02020603050405020304" pitchFamily="18" charset="0"/>
            </a:endParaRP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18,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390056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2024 Interim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Jan 15, PM1: 13:30 – 15:30 ET</a:t>
            </a:r>
          </a:p>
          <a:p>
            <a:pPr marL="857250" lvl="1" indent="-457200">
              <a:buFont typeface="Arial" panose="020B0604020202020204" pitchFamily="34" charset="0"/>
              <a:buChar char="•"/>
              <a:defRPr/>
            </a:pPr>
            <a:r>
              <a:rPr lang="en-US" altLang="en-US" sz="1800" dirty="0"/>
              <a:t>Thursday Jan 18,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11-24/0057: </a:t>
            </a:r>
            <a:r>
              <a:rPr lang="en-US" sz="1400" dirty="0">
                <a:latin typeface="Times New Roman" panose="02020603050405020304" pitchFamily="18" charset="0"/>
              </a:rPr>
              <a:t>ML-aided Channel Classification and Its Application to WLAN</a:t>
            </a:r>
            <a:r>
              <a:rPr lang="en-US" altLang="en-US" sz="1400" dirty="0">
                <a:latin typeface="Times New Roman" panose="02020603050405020304" pitchFamily="18" charset="0"/>
              </a:rPr>
              <a:t>, </a:t>
            </a:r>
            <a:r>
              <a:rPr lang="en-US" sz="1400" b="0" dirty="0">
                <a:latin typeface="Times New Roman" panose="02020603050405020304" pitchFamily="18" charset="0"/>
              </a:rPr>
              <a:t>Eunsung Jeon (Samsung)</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11-24/0065r0 Scope Discussion for Next Step AIML Work,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7485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12858</TotalTime>
  <Words>1876</Words>
  <Application>Microsoft Office PowerPoint</Application>
  <PresentationFormat>Widescreen</PresentationFormat>
  <Paragraphs>219</Paragraphs>
  <Slides>18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Lucida Grande</vt:lpstr>
      <vt:lpstr>Monotype Sorts</vt:lpstr>
      <vt:lpstr>Arial</vt:lpstr>
      <vt:lpstr>Calibri</vt:lpstr>
      <vt:lpstr>Helvetica</vt:lpstr>
      <vt:lpstr>Times New Roman</vt:lpstr>
      <vt:lpstr>Office Theme</vt:lpstr>
      <vt:lpstr>Document</vt:lpstr>
      <vt:lpstr>AIML TIG January 2024 Interim Agenda</vt:lpstr>
      <vt:lpstr>Abstract</vt:lpstr>
      <vt:lpstr>PowerPoint Presentation</vt:lpstr>
      <vt:lpstr>PowerPoint Presentation</vt:lpstr>
      <vt:lpstr>Registration for the January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15, 2024 PM1</vt:lpstr>
      <vt:lpstr>Detailed Agenda Thursday January 18, 2024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109</cp:revision>
  <cp:lastPrinted>1601-01-01T00:00:00Z</cp:lastPrinted>
  <dcterms:created xsi:type="dcterms:W3CDTF">2018-05-05T22:00:08Z</dcterms:created>
  <dcterms:modified xsi:type="dcterms:W3CDTF">2024-01-11T19:57:13Z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