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2" r:id="rId22"/>
    <p:sldId id="2380" r:id="rId23"/>
    <p:sldId id="2376" r:id="rId24"/>
    <p:sldId id="2377"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E9CF1AE8-E0EC-42E8-B0DA-0729E8EA7DEF}"/>
    <pc:docChg chg="undo custSel addSld delSld modSld modMainMaster">
      <pc:chgData name="Cariou, Laurent" userId="4453f93f-2ed2-46e8-bb8c-3237fbfdd40b" providerId="ADAL" clId="{E9CF1AE8-E0EC-42E8-B0DA-0729E8EA7DEF}" dt="2024-01-16T21:26:54.856" v="333" actId="20577"/>
      <pc:docMkLst>
        <pc:docMk/>
      </pc:docMkLst>
      <pc:sldChg chg="modSp mod">
        <pc:chgData name="Cariou, Laurent" userId="4453f93f-2ed2-46e8-bb8c-3237fbfdd40b" providerId="ADAL" clId="{E9CF1AE8-E0EC-42E8-B0DA-0729E8EA7DEF}" dt="2024-01-16T13:42:02.259" v="185"/>
        <pc:sldMkLst>
          <pc:docMk/>
          <pc:sldMk cId="1612264332" sldId="2367"/>
        </pc:sldMkLst>
        <pc:spChg chg="mod">
          <ac:chgData name="Cariou, Laurent" userId="4453f93f-2ed2-46e8-bb8c-3237fbfdd40b" providerId="ADAL" clId="{E9CF1AE8-E0EC-42E8-B0DA-0729E8EA7DEF}" dt="2024-01-16T13:42:02.259" v="185"/>
          <ac:spMkLst>
            <pc:docMk/>
            <pc:sldMk cId="1612264332" sldId="2367"/>
            <ac:spMk id="3" creationId="{977FA593-1C2D-4B4C-B4B8-9841BC70A2D7}"/>
          </ac:spMkLst>
        </pc:spChg>
      </pc:sldChg>
      <pc:sldChg chg="modSp add mod">
        <pc:chgData name="Cariou, Laurent" userId="4453f93f-2ed2-46e8-bb8c-3237fbfdd40b" providerId="ADAL" clId="{E9CF1AE8-E0EC-42E8-B0DA-0729E8EA7DEF}" dt="2024-01-16T21:25:25.403" v="255" actId="20577"/>
        <pc:sldMkLst>
          <pc:docMk/>
          <pc:sldMk cId="2160857059" sldId="2371"/>
        </pc:sldMkLst>
        <pc:spChg chg="mod">
          <ac:chgData name="Cariou, Laurent" userId="4453f93f-2ed2-46e8-bb8c-3237fbfdd40b" providerId="ADAL" clId="{E9CF1AE8-E0EC-42E8-B0DA-0729E8EA7DEF}" dt="2024-01-16T21:25:25.403" v="255" actId="20577"/>
          <ac:spMkLst>
            <pc:docMk/>
            <pc:sldMk cId="2160857059" sldId="2371"/>
            <ac:spMk id="3" creationId="{92AFA901-3E57-4AA0-94EE-C76CCF5EB056}"/>
          </ac:spMkLst>
        </pc:spChg>
        <pc:spChg chg="mod">
          <ac:chgData name="Cariou, Laurent" userId="4453f93f-2ed2-46e8-bb8c-3237fbfdd40b" providerId="ADAL" clId="{E9CF1AE8-E0EC-42E8-B0DA-0729E8EA7DEF}" dt="2024-01-15T14:47:23.811" v="35"/>
          <ac:spMkLst>
            <pc:docMk/>
            <pc:sldMk cId="2160857059" sldId="2371"/>
            <ac:spMk id="6" creationId="{67D03364-895A-4686-96B3-8E484A20B9AC}"/>
          </ac:spMkLst>
        </pc:spChg>
      </pc:sldChg>
      <pc:sldChg chg="addSp delSp modSp mod">
        <pc:chgData name="Cariou, Laurent" userId="4453f93f-2ed2-46e8-bb8c-3237fbfdd40b" providerId="ADAL" clId="{E9CF1AE8-E0EC-42E8-B0DA-0729E8EA7DEF}" dt="2024-01-16T13:41:53.541" v="184" actId="20577"/>
        <pc:sldMkLst>
          <pc:docMk/>
          <pc:sldMk cId="3325419337" sldId="2374"/>
        </pc:sldMkLst>
        <pc:spChg chg="mod">
          <ac:chgData name="Cariou, Laurent" userId="4453f93f-2ed2-46e8-bb8c-3237fbfdd40b" providerId="ADAL" clId="{E9CF1AE8-E0EC-42E8-B0DA-0729E8EA7DEF}" dt="2024-01-16T13:41:53.541" v="184" actId="20577"/>
          <ac:spMkLst>
            <pc:docMk/>
            <pc:sldMk cId="3325419337" sldId="2374"/>
            <ac:spMk id="3" creationId="{85490437-5CEF-4159-816E-F5690EB1A0FF}"/>
          </ac:spMkLst>
        </pc:spChg>
        <pc:graphicFrameChg chg="add del mod">
          <ac:chgData name="Cariou, Laurent" userId="4453f93f-2ed2-46e8-bb8c-3237fbfdd40b" providerId="ADAL" clId="{E9CF1AE8-E0EC-42E8-B0DA-0729E8EA7DEF}" dt="2024-01-16T13:33:04.189" v="115"/>
          <ac:graphicFrameMkLst>
            <pc:docMk/>
            <pc:sldMk cId="3325419337" sldId="2374"/>
            <ac:graphicFrameMk id="7" creationId="{A67AB590-439B-4BEA-8546-D1855E946DE4}"/>
          </ac:graphicFrameMkLst>
        </pc:graphicFrameChg>
        <pc:graphicFrameChg chg="add del mod">
          <ac:chgData name="Cariou, Laurent" userId="4453f93f-2ed2-46e8-bb8c-3237fbfdd40b" providerId="ADAL" clId="{E9CF1AE8-E0EC-42E8-B0DA-0729E8EA7DEF}" dt="2024-01-16T13:41:27.333" v="172"/>
          <ac:graphicFrameMkLst>
            <pc:docMk/>
            <pc:sldMk cId="3325419337" sldId="2374"/>
            <ac:graphicFrameMk id="8" creationId="{83256CB1-B820-8007-1EBC-47EDE0193BF7}"/>
          </ac:graphicFrameMkLst>
        </pc:graphicFrameChg>
      </pc:sldChg>
      <pc:sldChg chg="modSp mod">
        <pc:chgData name="Cariou, Laurent" userId="4453f93f-2ed2-46e8-bb8c-3237fbfdd40b" providerId="ADAL" clId="{E9CF1AE8-E0EC-42E8-B0DA-0729E8EA7DEF}" dt="2024-01-16T13:42:19.168" v="194" actId="20577"/>
        <pc:sldMkLst>
          <pc:docMk/>
          <pc:sldMk cId="2211866322" sldId="2380"/>
        </pc:sldMkLst>
        <pc:spChg chg="mod">
          <ac:chgData name="Cariou, Laurent" userId="4453f93f-2ed2-46e8-bb8c-3237fbfdd40b" providerId="ADAL" clId="{E9CF1AE8-E0EC-42E8-B0DA-0729E8EA7DEF}" dt="2024-01-16T13:42:19.168" v="194" actId="20577"/>
          <ac:spMkLst>
            <pc:docMk/>
            <pc:sldMk cId="2211866322" sldId="2380"/>
            <ac:spMk id="2" creationId="{B6840888-B1D3-4EE4-984D-AE2D4FD8C6BF}"/>
          </ac:spMkLst>
        </pc:spChg>
        <pc:spChg chg="mod">
          <ac:chgData name="Cariou, Laurent" userId="4453f93f-2ed2-46e8-bb8c-3237fbfdd40b" providerId="ADAL" clId="{E9CF1AE8-E0EC-42E8-B0DA-0729E8EA7DEF}" dt="2024-01-16T13:38:50.769" v="168" actId="114"/>
          <ac:spMkLst>
            <pc:docMk/>
            <pc:sldMk cId="2211866322" sldId="2380"/>
            <ac:spMk id="3" creationId="{977FA593-1C2D-4B4C-B4B8-9841BC70A2D7}"/>
          </ac:spMkLst>
        </pc:spChg>
      </pc:sldChg>
      <pc:sldChg chg="new del">
        <pc:chgData name="Cariou, Laurent" userId="4453f93f-2ed2-46e8-bb8c-3237fbfdd40b" providerId="ADAL" clId="{E9CF1AE8-E0EC-42E8-B0DA-0729E8EA7DEF}" dt="2024-01-16T13:36:51.388" v="153" actId="47"/>
        <pc:sldMkLst>
          <pc:docMk/>
          <pc:sldMk cId="1864259138" sldId="2381"/>
        </pc:sldMkLst>
      </pc:sldChg>
      <pc:sldChg chg="modSp add mod">
        <pc:chgData name="Cariou, Laurent" userId="4453f93f-2ed2-46e8-bb8c-3237fbfdd40b" providerId="ADAL" clId="{E9CF1AE8-E0EC-42E8-B0DA-0729E8EA7DEF}" dt="2024-01-16T21:26:54.856" v="333" actId="20577"/>
        <pc:sldMkLst>
          <pc:docMk/>
          <pc:sldMk cId="1206355358" sldId="2382"/>
        </pc:sldMkLst>
        <pc:spChg chg="mod">
          <ac:chgData name="Cariou, Laurent" userId="4453f93f-2ed2-46e8-bb8c-3237fbfdd40b" providerId="ADAL" clId="{E9CF1AE8-E0EC-42E8-B0DA-0729E8EA7DEF}" dt="2024-01-15T14:49:59.305" v="99" actId="20577"/>
          <ac:spMkLst>
            <pc:docMk/>
            <pc:sldMk cId="1206355358" sldId="2382"/>
            <ac:spMk id="2" creationId="{EEAFEE8F-154C-439C-B400-69731EF0D36D}"/>
          </ac:spMkLst>
        </pc:spChg>
        <pc:spChg chg="mod">
          <ac:chgData name="Cariou, Laurent" userId="4453f93f-2ed2-46e8-bb8c-3237fbfdd40b" providerId="ADAL" clId="{E9CF1AE8-E0EC-42E8-B0DA-0729E8EA7DEF}" dt="2024-01-16T21:26:54.856" v="333" actId="20577"/>
          <ac:spMkLst>
            <pc:docMk/>
            <pc:sldMk cId="1206355358" sldId="2382"/>
            <ac:spMk id="3" creationId="{92AFA901-3E57-4AA0-94EE-C76CCF5EB056}"/>
          </ac:spMkLst>
        </pc:spChg>
      </pc:sldChg>
      <pc:sldMasterChg chg="modSp mod">
        <pc:chgData name="Cariou, Laurent" userId="4453f93f-2ed2-46e8-bb8c-3237fbfdd40b" providerId="ADAL" clId="{E9CF1AE8-E0EC-42E8-B0DA-0729E8EA7DEF}" dt="2024-01-15T14:43:27.436" v="0" actId="20577"/>
        <pc:sldMasterMkLst>
          <pc:docMk/>
          <pc:sldMasterMk cId="0" sldId="2147483648"/>
        </pc:sldMasterMkLst>
        <pc:spChg chg="mod">
          <ac:chgData name="Cariou, Laurent" userId="4453f93f-2ed2-46e8-bb8c-3237fbfdd40b" providerId="ADAL" clId="{E9CF1AE8-E0EC-42E8-B0DA-0729E8EA7DEF}" dt="2024-01-15T14:43:27.436" v="0" actId="20577"/>
          <ac:spMkLst>
            <pc:docMk/>
            <pc:sldMasterMk cId="0" sldId="2147483648"/>
            <ac:spMk id="10" creationId="{00000000-0000-0000-0000-000000000000}"/>
          </ac:spMkLst>
        </pc:spChg>
      </pc:sldMaster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ADD9A637-3BEC-43FD-9875-726F755ACD87}"/>
    <pc:docChg chg="undo custSel modSld modMainMaster">
      <pc:chgData name="Cariou, Laurent" userId="4453f93f-2ed2-46e8-bb8c-3237fbfdd40b" providerId="ADAL" clId="{ADD9A637-3BEC-43FD-9875-726F755ACD87}" dt="2024-01-17T17:01:50.521" v="127" actId="20577"/>
      <pc:docMkLst>
        <pc:docMk/>
      </pc:docMkLst>
      <pc:sldChg chg="modSp mod">
        <pc:chgData name="Cariou, Laurent" userId="4453f93f-2ed2-46e8-bb8c-3237fbfdd40b" providerId="ADAL" clId="{ADD9A637-3BEC-43FD-9875-726F755ACD87}" dt="2024-01-17T16:59:37.723" v="1" actId="114"/>
        <pc:sldMkLst>
          <pc:docMk/>
          <pc:sldMk cId="3325419337" sldId="2374"/>
        </pc:sldMkLst>
        <pc:spChg chg="mod">
          <ac:chgData name="Cariou, Laurent" userId="4453f93f-2ed2-46e8-bb8c-3237fbfdd40b" providerId="ADAL" clId="{ADD9A637-3BEC-43FD-9875-726F755ACD87}" dt="2024-01-17T16:59:37.723" v="1" actId="114"/>
          <ac:spMkLst>
            <pc:docMk/>
            <pc:sldMk cId="3325419337" sldId="2374"/>
            <ac:spMk id="3" creationId="{85490437-5CEF-4159-816E-F5690EB1A0FF}"/>
          </ac:spMkLst>
        </pc:spChg>
      </pc:sldChg>
      <pc:sldChg chg="modSp mod">
        <pc:chgData name="Cariou, Laurent" userId="4453f93f-2ed2-46e8-bb8c-3237fbfdd40b" providerId="ADAL" clId="{ADD9A637-3BEC-43FD-9875-726F755ACD87}" dt="2024-01-17T17:01:39.850" v="107" actId="20577"/>
        <pc:sldMkLst>
          <pc:docMk/>
          <pc:sldMk cId="350289425" sldId="2376"/>
        </pc:sldMkLst>
        <pc:spChg chg="mod">
          <ac:chgData name="Cariou, Laurent" userId="4453f93f-2ed2-46e8-bb8c-3237fbfdd40b" providerId="ADAL" clId="{ADD9A637-3BEC-43FD-9875-726F755ACD87}" dt="2024-01-17T17:01:39.850" v="107" actId="20577"/>
          <ac:spMkLst>
            <pc:docMk/>
            <pc:sldMk cId="350289425" sldId="2376"/>
            <ac:spMk id="3" creationId="{09B8FA04-9EFC-D24E-8CD3-A3526BE06FC6}"/>
          </ac:spMkLst>
        </pc:spChg>
      </pc:sldChg>
      <pc:sldChg chg="modSp mod">
        <pc:chgData name="Cariou, Laurent" userId="4453f93f-2ed2-46e8-bb8c-3237fbfdd40b" providerId="ADAL" clId="{ADD9A637-3BEC-43FD-9875-726F755ACD87}" dt="2024-01-17T17:01:50.521" v="127" actId="20577"/>
        <pc:sldMkLst>
          <pc:docMk/>
          <pc:sldMk cId="1039307943" sldId="2377"/>
        </pc:sldMkLst>
        <pc:spChg chg="mod">
          <ac:chgData name="Cariou, Laurent" userId="4453f93f-2ed2-46e8-bb8c-3237fbfdd40b" providerId="ADAL" clId="{ADD9A637-3BEC-43FD-9875-726F755ACD87}" dt="2024-01-17T17:01:50.521" v="127" actId="20577"/>
          <ac:spMkLst>
            <pc:docMk/>
            <pc:sldMk cId="1039307943" sldId="2377"/>
            <ac:spMk id="3" creationId="{9F9311CF-63D2-BF65-4E05-92889D49049E}"/>
          </ac:spMkLst>
        </pc:spChg>
      </pc:sldChg>
      <pc:sldChg chg="modSp mod">
        <pc:chgData name="Cariou, Laurent" userId="4453f93f-2ed2-46e8-bb8c-3237fbfdd40b" providerId="ADAL" clId="{ADD9A637-3BEC-43FD-9875-726F755ACD87}" dt="2024-01-17T17:00:40.007" v="8" actId="20577"/>
        <pc:sldMkLst>
          <pc:docMk/>
          <pc:sldMk cId="2211866322" sldId="2380"/>
        </pc:sldMkLst>
        <pc:spChg chg="mod">
          <ac:chgData name="Cariou, Laurent" userId="4453f93f-2ed2-46e8-bb8c-3237fbfdd40b" providerId="ADAL" clId="{ADD9A637-3BEC-43FD-9875-726F755ACD87}" dt="2024-01-17T17:00:40.007" v="8" actId="20577"/>
          <ac:spMkLst>
            <pc:docMk/>
            <pc:sldMk cId="2211866322" sldId="2380"/>
            <ac:spMk id="3" creationId="{977FA593-1C2D-4B4C-B4B8-9841BC70A2D7}"/>
          </ac:spMkLst>
        </pc:spChg>
      </pc:sldChg>
      <pc:sldMasterChg chg="modSp mod">
        <pc:chgData name="Cariou, Laurent" userId="4453f93f-2ed2-46e8-bb8c-3237fbfdd40b" providerId="ADAL" clId="{ADD9A637-3BEC-43FD-9875-726F755ACD87}" dt="2024-01-17T16:58:40.188" v="0" actId="20577"/>
        <pc:sldMasterMkLst>
          <pc:docMk/>
          <pc:sldMasterMk cId="0" sldId="2147483648"/>
        </pc:sldMasterMkLst>
        <pc:spChg chg="mod">
          <ac:chgData name="Cariou, Laurent" userId="4453f93f-2ed2-46e8-bb8c-3237fbfdd40b" providerId="ADAL" clId="{ADD9A637-3BEC-43FD-9875-726F755ACD87}" dt="2024-01-17T16:58:40.188" v="0"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January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March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447800"/>
            <a:ext cx="7923213" cy="4570413"/>
          </a:xfrm>
        </p:spPr>
        <p:txBody>
          <a:bodyPr/>
          <a:lstStyle/>
          <a:p>
            <a:pPr>
              <a:buFont typeface="Arial" panose="020B0604020202020204" pitchFamily="34" charset="0"/>
              <a:buChar char="•"/>
            </a:pPr>
            <a:r>
              <a:rPr lang="en-US" sz="1400" dirty="0"/>
              <a:t>0066r0, Discussion on Target Objectives for IMMW, Eunsung Park (LG Electronics) </a:t>
            </a:r>
          </a:p>
          <a:p>
            <a:pPr>
              <a:buFont typeface="Arial" panose="020B0604020202020204" pitchFamily="34" charset="0"/>
              <a:buChar char="•"/>
            </a:pPr>
            <a:r>
              <a:rPr lang="en-US" sz="1400" dirty="0"/>
              <a:t>0116r0, IMMW Draft Proposed PAR, Laurent Cariou (Intel)</a:t>
            </a:r>
          </a:p>
          <a:p>
            <a:pPr>
              <a:buFont typeface="Arial" panose="020B0604020202020204" pitchFamily="34" charset="0"/>
              <a:buChar char="•"/>
            </a:pPr>
            <a:endParaRPr lang="en-US" sz="1400" dirty="0"/>
          </a:p>
          <a:p>
            <a:pPr>
              <a:buFont typeface="Arial" panose="020B0604020202020204" pitchFamily="34" charset="0"/>
              <a:buChar char="•"/>
            </a:pPr>
            <a:r>
              <a:rPr lang="en-US" sz="1400" dirty="0"/>
              <a:t>2102r0, Multi-Link Operation for </a:t>
            </a:r>
            <a:r>
              <a:rPr lang="en-US" sz="1400" dirty="0" err="1"/>
              <a:t>mmWave</a:t>
            </a:r>
            <a:r>
              <a:rPr lang="en-US" sz="1400" dirty="0"/>
              <a:t> Wi-Fi Sensing, Saira Rafique (</a:t>
            </a:r>
            <a:r>
              <a:rPr lang="en-US" sz="1400" dirty="0" err="1"/>
              <a:t>Vestel</a:t>
            </a:r>
            <a:r>
              <a:rPr lang="en-US" sz="1400" dirty="0"/>
              <a:t> </a:t>
            </a:r>
            <a:r>
              <a:rPr lang="en-US" sz="1400" dirty="0" err="1"/>
              <a:t>Elektronik</a:t>
            </a:r>
            <a:r>
              <a:rPr lang="en-US" sz="1400" dirty="0"/>
              <a:t> Sanayi </a:t>
            </a:r>
            <a:r>
              <a:rPr lang="en-US" sz="1400" dirty="0" err="1"/>
              <a:t>ve</a:t>
            </a:r>
            <a:r>
              <a:rPr lang="en-US" sz="1400" dirty="0"/>
              <a:t> </a:t>
            </a:r>
            <a:r>
              <a:rPr lang="en-US" sz="1400" dirty="0" err="1"/>
              <a:t>Ticaret</a:t>
            </a:r>
            <a:r>
              <a:rPr lang="en-US" sz="1400" dirty="0"/>
              <a:t> A.S.)</a:t>
            </a:r>
          </a:p>
          <a:p>
            <a:pPr>
              <a:buFont typeface="Arial" panose="020B0604020202020204" pitchFamily="34" charset="0"/>
              <a:buChar char="•"/>
            </a:pPr>
            <a:r>
              <a:rPr lang="en-US" sz="1400" dirty="0"/>
              <a:t>0069r0, MIMO analysis for IMMW, Bo Gong (Huawei)	</a:t>
            </a:r>
          </a:p>
          <a:p>
            <a:pPr>
              <a:buFont typeface="Arial" panose="020B0604020202020204" pitchFamily="34" charset="0"/>
              <a:buChar char="•"/>
            </a:pPr>
            <a:r>
              <a:rPr lang="en-US" sz="1400" dirty="0"/>
              <a:t>0096r0, </a:t>
            </a:r>
            <a:r>
              <a:rPr lang="en-US" sz="1400" dirty="0" err="1"/>
              <a:t>mmWave</a:t>
            </a:r>
            <a:r>
              <a:rPr lang="en-US" sz="1400" dirty="0"/>
              <a:t> RTS CTS, Leonardo Lanante (</a:t>
            </a:r>
            <a:r>
              <a:rPr lang="en-US" sz="1400" dirty="0" err="1"/>
              <a:t>Ofinno</a:t>
            </a:r>
            <a:r>
              <a:rPr lang="en-US" sz="1400" dirty="0"/>
              <a:t>) </a:t>
            </a:r>
          </a:p>
          <a:p>
            <a:pPr>
              <a:buFont typeface="Arial" panose="020B0604020202020204" pitchFamily="34" charset="0"/>
              <a:buChar char="•"/>
            </a:pPr>
            <a:r>
              <a:rPr lang="en-US" sz="1400" dirty="0"/>
              <a:t>0076r0, Comparison of OFDM and EDMG SC Waveform, Thomas </a:t>
            </a:r>
            <a:r>
              <a:rPr lang="en-US" sz="1400" dirty="0" err="1"/>
              <a:t>Handte</a:t>
            </a:r>
            <a:r>
              <a:rPr lang="en-US" sz="1400" dirty="0"/>
              <a:t> (Sony) </a:t>
            </a:r>
          </a:p>
          <a:p>
            <a:pPr>
              <a:buFont typeface="Arial" panose="020B0604020202020204" pitchFamily="34" charset="0"/>
              <a:buChar char="•"/>
            </a:pPr>
            <a:r>
              <a:rPr lang="en-US" sz="1400" dirty="0"/>
              <a:t>0008r0, Existing Technologies Consideration	Nelson Costa (</a:t>
            </a:r>
            <a:r>
              <a:rPr lang="en-US" sz="1400" dirty="0" err="1"/>
              <a:t>Peraso</a:t>
            </a:r>
            <a:r>
              <a:rPr lang="en-US" sz="1400" dirty="0"/>
              <a:t>) </a:t>
            </a:r>
          </a:p>
          <a:p>
            <a:pPr>
              <a:buFont typeface="Arial" panose="020B0604020202020204" pitchFamily="34" charset="0"/>
              <a:buChar char="•"/>
            </a:pPr>
            <a:r>
              <a:rPr lang="en-US" sz="1400" i="1" dirty="0"/>
              <a:t>2215r0, Comparison-of-</a:t>
            </a:r>
            <a:r>
              <a:rPr lang="en-US" sz="1400" i="1" dirty="0" err="1"/>
              <a:t>Wavforms</a:t>
            </a:r>
            <a:r>
              <a:rPr lang="en-US" sz="1400" i="1" dirty="0"/>
              <a:t>-PA-Nonlinearity, Chris Hansen (Covariant Corp)</a:t>
            </a:r>
          </a:p>
          <a:p>
            <a:pPr>
              <a:buFont typeface="Arial" panose="020B0604020202020204" pitchFamily="34" charset="0"/>
              <a:buChar char="•"/>
            </a:pPr>
            <a:r>
              <a:rPr lang="en-US" sz="1400" dirty="0"/>
              <a:t>xxxxr0, Discussion on Bandwidth Issue in IMMW, Yue Xu</a:t>
            </a:r>
          </a:p>
          <a:p>
            <a:pPr>
              <a:buFont typeface="Arial" panose="020B0604020202020204" pitchFamily="34" charset="0"/>
              <a:buChar char="•"/>
            </a:pPr>
            <a:r>
              <a:rPr lang="en-US" sz="1400" dirty="0"/>
              <a:t>0133r0, Channel raster considerations for 60GHz band in IMMW, Micky Mehta (</a:t>
            </a:r>
            <a:r>
              <a:rPr lang="en-US" sz="1400" dirty="0" err="1"/>
              <a:t>Pharrowtech</a:t>
            </a:r>
            <a:r>
              <a:rPr lang="en-US" sz="1400" dirty="0"/>
              <a:t>)</a:t>
            </a:r>
          </a:p>
          <a:p>
            <a:pPr>
              <a:buFont typeface="Arial" panose="020B0604020202020204" pitchFamily="34" charset="0"/>
              <a:buChar char="•"/>
            </a:pPr>
            <a:endParaRPr lang="en-US" sz="1400" dirty="0"/>
          </a:p>
          <a:p>
            <a:pPr>
              <a:buFont typeface="Arial" panose="020B0604020202020204" pitchFamily="34" charset="0"/>
              <a:buChar char="•"/>
            </a:pPr>
            <a:r>
              <a:rPr lang="en-US" sz="1400" dirty="0"/>
              <a:t>0081r0, Thoughts on IMMW extensions to optical bands, Andreas </a:t>
            </a:r>
            <a:r>
              <a:rPr lang="en-US" sz="1400" dirty="0" err="1"/>
              <a:t>Bluschke</a:t>
            </a:r>
            <a:r>
              <a:rPr lang="en-US" sz="1400" dirty="0"/>
              <a:t> (Self) </a:t>
            </a:r>
          </a:p>
          <a:p>
            <a:pPr>
              <a:buFont typeface="Arial" panose="020B0604020202020204" pitchFamily="34" charset="0"/>
              <a:buChar char="•"/>
            </a:pPr>
            <a:r>
              <a:rPr lang="en-US" sz="1400" dirty="0"/>
              <a:t>0062r0, Channelization to include optical bands, Volker Jungnickel (Fraunhofer HHI) </a:t>
            </a:r>
          </a:p>
          <a:p>
            <a:pPr>
              <a:buFont typeface="Arial" panose="020B0604020202020204" pitchFamily="34" charset="0"/>
              <a:buChar char="•"/>
            </a:pPr>
            <a:r>
              <a:rPr lang="en-US" sz="1400" dirty="0"/>
              <a:t>0077r0, Numerology to include optical bands, Volker Jungnickel (Fraunhofer HHI)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t>0066r0, Discussion on Target Objectives for IMMW, Eunsung Park (LG Electronics) </a:t>
            </a:r>
          </a:p>
          <a:p>
            <a:pPr lvl="1">
              <a:buFont typeface="Arial" panose="020B0604020202020204" pitchFamily="34" charset="0"/>
              <a:buChar char="•"/>
            </a:pPr>
            <a:r>
              <a:rPr lang="en-US" sz="1200" dirty="0"/>
              <a:t>0116r0, IMMW Draft Proposed PAR, Laurent Cariou (Intel)</a:t>
            </a:r>
          </a:p>
          <a:p>
            <a:pPr lvl="0">
              <a:buFont typeface="Arial" panose="020B0604020202020204" pitchFamily="34" charset="0"/>
              <a:buChar char="•"/>
            </a:pPr>
            <a:endParaRPr lang="en-GB" sz="1600" dirty="0"/>
          </a:p>
          <a:p>
            <a:pPr lvl="1">
              <a:buFont typeface="Arial" panose="020B0604020202020204" pitchFamily="34" charset="0"/>
              <a:buChar char="•"/>
            </a:pPr>
            <a:r>
              <a:rPr lang="en-US" sz="1200" dirty="0"/>
              <a:t>2102r0, Multi-Link Operation for </a:t>
            </a:r>
            <a:r>
              <a:rPr lang="en-US" sz="1200" dirty="0" err="1"/>
              <a:t>mmWave</a:t>
            </a:r>
            <a:r>
              <a:rPr lang="en-US" sz="1200" dirty="0"/>
              <a:t> Wi-Fi Sensing, Saira Rafique (</a:t>
            </a:r>
            <a:r>
              <a:rPr lang="en-US" sz="1200" dirty="0" err="1"/>
              <a:t>Vestel</a:t>
            </a:r>
            <a:r>
              <a:rPr lang="en-US" sz="1200" dirty="0"/>
              <a:t> </a:t>
            </a:r>
            <a:r>
              <a:rPr lang="en-US" sz="1200" dirty="0" err="1"/>
              <a:t>Elektronik</a:t>
            </a:r>
            <a:r>
              <a:rPr lang="en-US" sz="1200" dirty="0"/>
              <a:t> Sanayi </a:t>
            </a:r>
            <a:r>
              <a:rPr lang="en-US" sz="1200" dirty="0" err="1"/>
              <a:t>ve</a:t>
            </a:r>
            <a:r>
              <a:rPr lang="en-US" sz="1200" dirty="0"/>
              <a:t> </a:t>
            </a:r>
            <a:r>
              <a:rPr lang="en-US" sz="1200" dirty="0" err="1"/>
              <a:t>Ticaret</a:t>
            </a:r>
            <a:r>
              <a:rPr lang="en-US" sz="1200" dirty="0"/>
              <a:t> A.S.)</a:t>
            </a:r>
          </a:p>
          <a:p>
            <a:pPr lvl="1">
              <a:buFont typeface="Arial" panose="020B0604020202020204" pitchFamily="34" charset="0"/>
              <a:buChar char="•"/>
            </a:pPr>
            <a:r>
              <a:rPr lang="en-GB" sz="1200" dirty="0"/>
              <a:t>0069r0, MIMO analysis for IMMW, Bo Gong (Huawei)	</a:t>
            </a:r>
          </a:p>
          <a:p>
            <a:pPr lvl="1">
              <a:buFont typeface="Arial" panose="020B0604020202020204" pitchFamily="34" charset="0"/>
              <a:buChar char="•"/>
            </a:pPr>
            <a:r>
              <a:rPr lang="en-GB" sz="1200" dirty="0"/>
              <a:t>0096r0, </a:t>
            </a:r>
            <a:r>
              <a:rPr lang="en-GB" sz="1200" dirty="0" err="1"/>
              <a:t>mmWave</a:t>
            </a:r>
            <a:r>
              <a:rPr lang="en-GB" sz="1200" dirty="0"/>
              <a:t> RTS CTS, Leonardo Lanante (</a:t>
            </a:r>
            <a:r>
              <a:rPr lang="en-GB" sz="1200" dirty="0" err="1"/>
              <a:t>Ofinno</a:t>
            </a:r>
            <a:r>
              <a:rPr lang="en-GB" sz="1200" dirty="0"/>
              <a:t>) </a:t>
            </a:r>
          </a:p>
          <a:p>
            <a:pPr lvl="1">
              <a:buFont typeface="Arial" panose="020B0604020202020204" pitchFamily="34" charset="0"/>
              <a:buChar char="•"/>
            </a:pPr>
            <a:r>
              <a:rPr lang="en-GB" sz="1200" dirty="0"/>
              <a:t>0076r0, Comparison of OFDM and EDMG SC Waveform, Thomas </a:t>
            </a:r>
            <a:r>
              <a:rPr lang="en-GB" sz="1200" dirty="0" err="1"/>
              <a:t>Handte</a:t>
            </a:r>
            <a:r>
              <a:rPr lang="en-GB" sz="1200" dirty="0"/>
              <a:t> (Sony) </a:t>
            </a:r>
          </a:p>
          <a:p>
            <a:pPr lvl="1">
              <a:buFont typeface="Arial" panose="020B0604020202020204" pitchFamily="34" charset="0"/>
              <a:buChar char="•"/>
            </a:pPr>
            <a:r>
              <a:rPr lang="en-GB" sz="1200" dirty="0"/>
              <a:t>0008r0, Existing Technologies Consideration	Nelson Costa (</a:t>
            </a:r>
            <a:r>
              <a:rPr lang="en-GB" sz="1200" dirty="0" err="1"/>
              <a:t>Peraso</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November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https://mentor.ieee.org/802.11/dcn/23/11-23-2089-00-immw-immw-sg-meeting-minutes-for-november-plenary-meeting.docx</a:t>
            </a:r>
            <a:endParaRPr lang="en-US" sz="1600" dirty="0"/>
          </a:p>
          <a:p>
            <a:pPr marL="914400" lvl="2" indent="0"/>
            <a:endParaRPr lang="en-US" sz="1600" dirty="0"/>
          </a:p>
          <a:p>
            <a:pPr marL="457200" lvl="1" indent="0"/>
            <a:endParaRPr lang="en-US" sz="1800" dirty="0"/>
          </a:p>
          <a:p>
            <a:r>
              <a:rPr lang="en-US" sz="1800" dirty="0"/>
              <a:t>Move: Volker Jungnickel 		Second:	Xiaofei Wang</a:t>
            </a:r>
          </a:p>
          <a:p>
            <a:r>
              <a:rPr lang="en-US" sz="1800" dirty="0"/>
              <a:t>Discussion: no discussion</a:t>
            </a:r>
          </a:p>
          <a:p>
            <a:pPr marL="0" indent="0"/>
            <a:r>
              <a:rPr lang="en-US" sz="1800" dirty="0"/>
              <a:t>Result: approved with unanimous consent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IMMW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Volker Jungnickel as the IMMW SG secretary</a:t>
            </a:r>
            <a:endParaRPr lang="en-US" sz="1800" dirty="0"/>
          </a:p>
          <a:p>
            <a:pPr marL="914400" lvl="2" indent="0"/>
            <a:endParaRPr lang="en-US" sz="1600" dirty="0"/>
          </a:p>
          <a:p>
            <a:pPr marL="457200" lvl="1" indent="0"/>
            <a:endParaRPr lang="en-US" sz="1800" dirty="0"/>
          </a:p>
          <a:p>
            <a:r>
              <a:rPr lang="en-US" sz="1800" dirty="0"/>
              <a:t>Move: 	Xiaofei Wang			Second:	Tuncer Baykas</a:t>
            </a:r>
          </a:p>
          <a:p>
            <a:r>
              <a:rPr lang="en-US" sz="1800" dirty="0"/>
              <a:t>Discussion: No discussion</a:t>
            </a:r>
          </a:p>
          <a:p>
            <a:pPr marL="0" indent="0"/>
            <a:r>
              <a:rPr lang="en-US" sz="1800" dirty="0"/>
              <a:t>Result: Approved with </a:t>
            </a:r>
            <a:r>
              <a:rPr lang="en-US" sz="1800"/>
              <a:t>unanimous consent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0635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a:t>Wednesday </a:t>
            </a:r>
            <a:r>
              <a:rPr lang="en-US" altLang="en-US" dirty="0"/>
              <a:t>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t>0008r0, Existing Technologies Consideration	Nelson Costa (</a:t>
            </a:r>
            <a:r>
              <a:rPr lang="en-GB" sz="1100" dirty="0" err="1"/>
              <a:t>Peraso</a:t>
            </a:r>
            <a:r>
              <a:rPr lang="en-GB" sz="1100" dirty="0"/>
              <a:t>) </a:t>
            </a:r>
          </a:p>
          <a:p>
            <a:pPr lvl="1">
              <a:buFont typeface="Arial" panose="020B0604020202020204" pitchFamily="34" charset="0"/>
              <a:buChar char="•"/>
            </a:pPr>
            <a:r>
              <a:rPr lang="en-GB" sz="1100" i="1" dirty="0"/>
              <a:t>2215r0, Comparison-of-</a:t>
            </a:r>
            <a:r>
              <a:rPr lang="en-GB" sz="1100" i="1" dirty="0" err="1"/>
              <a:t>Wavforms</a:t>
            </a:r>
            <a:r>
              <a:rPr lang="en-GB" sz="1100" i="1" dirty="0"/>
              <a:t>-PA-Nonlinearity, Chris Hansen (Covariant Corp)</a:t>
            </a:r>
          </a:p>
          <a:p>
            <a:pPr lvl="1">
              <a:buFont typeface="Arial" panose="020B0604020202020204" pitchFamily="34" charset="0"/>
              <a:buChar char="•"/>
            </a:pPr>
            <a:r>
              <a:rPr lang="en-GB" sz="1100" dirty="0"/>
              <a:t>0133r0, Channel raster considerations for 60GHz band in IMMW, Micky Mehta (</a:t>
            </a:r>
            <a:r>
              <a:rPr lang="en-GB" sz="1100" dirty="0" err="1"/>
              <a:t>Pharrowtech</a:t>
            </a:r>
            <a:r>
              <a:rPr lang="en-GB" sz="1100" dirty="0"/>
              <a:t>)</a:t>
            </a:r>
          </a:p>
          <a:p>
            <a:pPr lvl="1">
              <a:buFont typeface="Arial" panose="020B0604020202020204" pitchFamily="34" charset="0"/>
              <a:buChar char="•"/>
            </a:pPr>
            <a:r>
              <a:rPr lang="en-GB" sz="1100" i="1" dirty="0"/>
              <a:t>xxxxr0, Discussion on Bandwidth Issue in IMMW, Yue Xu</a:t>
            </a:r>
          </a:p>
          <a:p>
            <a:pPr lvl="1">
              <a:buFont typeface="Arial" panose="020B0604020202020204" pitchFamily="34" charset="0"/>
              <a:buChar char="•"/>
            </a:pPr>
            <a:endParaRPr lang="en-GB" sz="1100" dirty="0"/>
          </a:p>
          <a:p>
            <a:pPr lvl="1">
              <a:buFont typeface="Arial" panose="020B0604020202020204" pitchFamily="34" charset="0"/>
              <a:buChar char="•"/>
            </a:pPr>
            <a:r>
              <a:rPr lang="en-GB" sz="1100" dirty="0"/>
              <a:t>0081r0, Thoughts on IMMW extensions to optical bands, Andreas </a:t>
            </a:r>
            <a:r>
              <a:rPr lang="en-GB" sz="1100" dirty="0" err="1"/>
              <a:t>Bluschke</a:t>
            </a:r>
            <a:r>
              <a:rPr lang="en-GB" sz="1100" dirty="0"/>
              <a:t> (Self) </a:t>
            </a:r>
          </a:p>
          <a:p>
            <a:pPr lvl="1">
              <a:buFont typeface="Arial" panose="020B0604020202020204" pitchFamily="34" charset="0"/>
              <a:buChar char="•"/>
            </a:pPr>
            <a:r>
              <a:rPr lang="en-GB" sz="1100" dirty="0"/>
              <a:t>0062r0, Channelization to include optical bands, Volker Jungnickel (Fraunhofer HHI) </a:t>
            </a:r>
          </a:p>
          <a:p>
            <a:pPr lvl="1">
              <a:buFont typeface="Arial" panose="020B0604020202020204" pitchFamily="34" charset="0"/>
              <a:buChar char="•"/>
            </a:pPr>
            <a:r>
              <a:rPr lang="en-GB" sz="1100" dirty="0"/>
              <a:t>0077r0, Numerology to include optical bands, Volker Jungnickel (Fraunhofer HHI) </a:t>
            </a:r>
          </a:p>
          <a:p>
            <a:pPr lvl="0">
              <a:buFont typeface="Arial" panose="020B0604020202020204" pitchFamily="34" charset="0"/>
              <a:buChar char="•"/>
            </a:pPr>
            <a:r>
              <a:rPr lang="en-US" sz="1400" dirty="0"/>
              <a:t>Goals for March 2024</a:t>
            </a:r>
          </a:p>
          <a:p>
            <a:pPr lvl="0">
              <a:buFont typeface="Arial" panose="020B0604020202020204" pitchFamily="34" charset="0"/>
              <a:buChar char="•"/>
            </a:pPr>
            <a:r>
              <a:rPr lang="en-US" sz="1400" dirty="0">
                <a:solidFill>
                  <a:schemeClr val="tx1"/>
                </a:solidFill>
              </a:rPr>
              <a:t>Teleconference Plan</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March</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Progress on the definition of PAR and CSD documents.</a:t>
            </a:r>
          </a:p>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No conference calls.</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115138</TotalTime>
  <Words>2487</Words>
  <Application>Microsoft Office PowerPoint</Application>
  <PresentationFormat>On-screen Show (4:3)</PresentationFormat>
  <Paragraphs>288</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Monotype Sorts</vt:lpstr>
      <vt:lpstr>Times New Roman</vt:lpstr>
      <vt:lpstr>Wingdings</vt:lpstr>
      <vt:lpstr>Office Theme</vt:lpstr>
      <vt:lpstr>Document</vt:lpstr>
      <vt:lpstr>IMMW Study Group January 2024 Meeting Agenda</vt:lpstr>
      <vt:lpstr>Registration for the January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IMMW Secretary appointment confirmation</vt:lpstr>
      <vt:lpstr>Wednesday Agenda–PM2</vt:lpstr>
      <vt:lpstr>Goals for March</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2024-01-17T17:01:54Z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