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2" r:id="rId22"/>
    <p:sldId id="2380" r:id="rId23"/>
    <p:sldId id="2376" r:id="rId24"/>
    <p:sldId id="2377"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CF1AE8-E0EC-42E8-B0DA-0729E8EA7DEF}" v="8" dt="2024-01-16T13:41:27.3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95" d="100"/>
          <a:sy n="95" d="100"/>
        </p:scale>
        <p:origin x="782"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6A84A85A-1C00-492D-AFF0-F9977A953A62}"/>
    <pc:docChg chg="undo redo custSel addSld delSld modSld modMainMaster">
      <pc:chgData name="Cariou, Laurent" userId="4453f93f-2ed2-46e8-bb8c-3237fbfdd40b" providerId="ADAL" clId="{6A84A85A-1C00-492D-AFF0-F9977A953A62}" dt="2024-01-13T22:33:02.050" v="179" actId="20577"/>
      <pc:docMkLst>
        <pc:docMk/>
      </pc:docMkLst>
      <pc:sldChg chg="modSp mod">
        <pc:chgData name="Cariou, Laurent" userId="4453f93f-2ed2-46e8-bb8c-3237fbfdd40b" providerId="ADAL" clId="{6A84A85A-1C00-492D-AFF0-F9977A953A62}" dt="2024-01-13T22:07:09.094" v="19"/>
        <pc:sldMkLst>
          <pc:docMk/>
          <pc:sldMk cId="0" sldId="256"/>
        </pc:sldMkLst>
        <pc:spChg chg="mod">
          <ac:chgData name="Cariou, Laurent" userId="4453f93f-2ed2-46e8-bb8c-3237fbfdd40b" providerId="ADAL" clId="{6A84A85A-1C00-492D-AFF0-F9977A953A62}" dt="2024-01-13T22:07:09.094" v="19"/>
          <ac:spMkLst>
            <pc:docMk/>
            <pc:sldMk cId="0" sldId="256"/>
            <ac:spMk id="6" creationId="{00000000-0000-0000-0000-000000000000}"/>
          </ac:spMkLst>
        </pc:spChg>
        <pc:spChg chg="mod">
          <ac:chgData name="Cariou, Laurent" userId="4453f93f-2ed2-46e8-bb8c-3237fbfdd40b" providerId="ADAL" clId="{6A84A85A-1C00-492D-AFF0-F9977A953A62}" dt="2024-01-13T22:06:24.857" v="7" actId="20577"/>
          <ac:spMkLst>
            <pc:docMk/>
            <pc:sldMk cId="0" sldId="256"/>
            <ac:spMk id="3073" creationId="{00000000-0000-0000-0000-000000000000}"/>
          </ac:spMkLst>
        </pc:spChg>
        <pc:spChg chg="mod">
          <ac:chgData name="Cariou, Laurent" userId="4453f93f-2ed2-46e8-bb8c-3237fbfdd40b" providerId="ADAL" clId="{6A84A85A-1C00-492D-AFF0-F9977A953A62}" dt="2024-01-13T22:06:35.056" v="14" actId="20577"/>
          <ac:spMkLst>
            <pc:docMk/>
            <pc:sldMk cId="0" sldId="256"/>
            <ac:spMk id="3074" creationId="{00000000-0000-0000-0000-000000000000}"/>
          </ac:spMkLst>
        </pc:spChg>
      </pc:sldChg>
      <pc:sldChg chg="modSp">
        <pc:chgData name="Cariou, Laurent" userId="4453f93f-2ed2-46e8-bb8c-3237fbfdd40b" providerId="ADAL" clId="{6A84A85A-1C00-492D-AFF0-F9977A953A62}" dt="2024-01-13T22:07:09.094" v="19"/>
        <pc:sldMkLst>
          <pc:docMk/>
          <pc:sldMk cId="3254182675" sldId="258"/>
        </pc:sldMkLst>
        <pc:spChg chg="mod">
          <ac:chgData name="Cariou, Laurent" userId="4453f93f-2ed2-46e8-bb8c-3237fbfdd40b" providerId="ADAL" clId="{6A84A85A-1C00-492D-AFF0-F9977A953A62}" dt="2024-01-13T22:07:09.094" v="19"/>
          <ac:spMkLst>
            <pc:docMk/>
            <pc:sldMk cId="3254182675" sldId="258"/>
            <ac:spMk id="7" creationId="{4F62ADF5-BC8B-4EF4-B4E8-C355611EECFF}"/>
          </ac:spMkLst>
        </pc:spChg>
      </pc:sldChg>
      <pc:sldChg chg="modSp">
        <pc:chgData name="Cariou, Laurent" userId="4453f93f-2ed2-46e8-bb8c-3237fbfdd40b" providerId="ADAL" clId="{6A84A85A-1C00-492D-AFF0-F9977A953A62}" dt="2024-01-13T22:07:09.094" v="19"/>
        <pc:sldMkLst>
          <pc:docMk/>
          <pc:sldMk cId="3136880362" sldId="260"/>
        </pc:sldMkLst>
        <pc:spChg chg="mod">
          <ac:chgData name="Cariou, Laurent" userId="4453f93f-2ed2-46e8-bb8c-3237fbfdd40b" providerId="ADAL" clId="{6A84A85A-1C00-492D-AFF0-F9977A953A62}" dt="2024-01-13T22:07:09.094" v="19"/>
          <ac:spMkLst>
            <pc:docMk/>
            <pc:sldMk cId="3136880362" sldId="260"/>
            <ac:spMk id="7" creationId="{733EE7F5-4D25-4915-8021-FD9EE23E2C32}"/>
          </ac:spMkLst>
        </pc:spChg>
      </pc:sldChg>
      <pc:sldChg chg="modSp">
        <pc:chgData name="Cariou, Laurent" userId="4453f93f-2ed2-46e8-bb8c-3237fbfdd40b" providerId="ADAL" clId="{6A84A85A-1C00-492D-AFF0-F9977A953A62}" dt="2024-01-13T22:07:09.094" v="19"/>
        <pc:sldMkLst>
          <pc:docMk/>
          <pc:sldMk cId="1676196551" sldId="261"/>
        </pc:sldMkLst>
        <pc:spChg chg="mod">
          <ac:chgData name="Cariou, Laurent" userId="4453f93f-2ed2-46e8-bb8c-3237fbfdd40b" providerId="ADAL" clId="{6A84A85A-1C00-492D-AFF0-F9977A953A62}" dt="2024-01-13T22:07:09.094" v="19"/>
          <ac:spMkLst>
            <pc:docMk/>
            <pc:sldMk cId="1676196551" sldId="261"/>
            <ac:spMk id="7" creationId="{0A0F1EBF-63A8-4C75-8DB7-0D8CD44D0896}"/>
          </ac:spMkLst>
        </pc:spChg>
      </pc:sldChg>
      <pc:sldChg chg="modSp">
        <pc:chgData name="Cariou, Laurent" userId="4453f93f-2ed2-46e8-bb8c-3237fbfdd40b" providerId="ADAL" clId="{6A84A85A-1C00-492D-AFF0-F9977A953A62}" dt="2024-01-13T22:07:09.094" v="19"/>
        <pc:sldMkLst>
          <pc:docMk/>
          <pc:sldMk cId="2927177891" sldId="263"/>
        </pc:sldMkLst>
        <pc:spChg chg="mod">
          <ac:chgData name="Cariou, Laurent" userId="4453f93f-2ed2-46e8-bb8c-3237fbfdd40b" providerId="ADAL" clId="{6A84A85A-1C00-492D-AFF0-F9977A953A62}" dt="2024-01-13T22:07:09.094" v="19"/>
          <ac:spMkLst>
            <pc:docMk/>
            <pc:sldMk cId="2927177891" sldId="263"/>
            <ac:spMk id="9" creationId="{4BB4CFD1-21C6-467E-AB6E-3577A473F86D}"/>
          </ac:spMkLst>
        </pc:spChg>
      </pc:sldChg>
      <pc:sldChg chg="modSp">
        <pc:chgData name="Cariou, Laurent" userId="4453f93f-2ed2-46e8-bb8c-3237fbfdd40b" providerId="ADAL" clId="{6A84A85A-1C00-492D-AFF0-F9977A953A62}" dt="2024-01-13T22:07:09.094" v="19"/>
        <pc:sldMkLst>
          <pc:docMk/>
          <pc:sldMk cId="4277600907" sldId="264"/>
        </pc:sldMkLst>
        <pc:spChg chg="mod">
          <ac:chgData name="Cariou, Laurent" userId="4453f93f-2ed2-46e8-bb8c-3237fbfdd40b" providerId="ADAL" clId="{6A84A85A-1C00-492D-AFF0-F9977A953A62}" dt="2024-01-13T22:07:09.094" v="19"/>
          <ac:spMkLst>
            <pc:docMk/>
            <pc:sldMk cId="4277600907" sldId="264"/>
            <ac:spMk id="8" creationId="{B2C4C695-AFB3-4956-B721-DB0805BA0685}"/>
          </ac:spMkLst>
        </pc:spChg>
      </pc:sldChg>
      <pc:sldChg chg="modSp">
        <pc:chgData name="Cariou, Laurent" userId="4453f93f-2ed2-46e8-bb8c-3237fbfdd40b" providerId="ADAL" clId="{6A84A85A-1C00-492D-AFF0-F9977A953A62}" dt="2024-01-13T22:07:09.094" v="19"/>
        <pc:sldMkLst>
          <pc:docMk/>
          <pc:sldMk cId="2436815634" sldId="265"/>
        </pc:sldMkLst>
        <pc:spChg chg="mod">
          <ac:chgData name="Cariou, Laurent" userId="4453f93f-2ed2-46e8-bb8c-3237fbfdd40b" providerId="ADAL" clId="{6A84A85A-1C00-492D-AFF0-F9977A953A62}" dt="2024-01-13T22:07:09.094" v="19"/>
          <ac:spMkLst>
            <pc:docMk/>
            <pc:sldMk cId="2436815634" sldId="265"/>
            <ac:spMk id="9" creationId="{535943CE-0A57-43F4-9844-46B4091CBC16}"/>
          </ac:spMkLst>
        </pc:spChg>
      </pc:sldChg>
      <pc:sldChg chg="modSp">
        <pc:chgData name="Cariou, Laurent" userId="4453f93f-2ed2-46e8-bb8c-3237fbfdd40b" providerId="ADAL" clId="{6A84A85A-1C00-492D-AFF0-F9977A953A62}" dt="2024-01-13T22:07:09.094" v="19"/>
        <pc:sldMkLst>
          <pc:docMk/>
          <pc:sldMk cId="2400177835" sldId="266"/>
        </pc:sldMkLst>
        <pc:spChg chg="mod">
          <ac:chgData name="Cariou, Laurent" userId="4453f93f-2ed2-46e8-bb8c-3237fbfdd40b" providerId="ADAL" clId="{6A84A85A-1C00-492D-AFF0-F9977A953A62}" dt="2024-01-13T22:07:09.094" v="19"/>
          <ac:spMkLst>
            <pc:docMk/>
            <pc:sldMk cId="2400177835" sldId="266"/>
            <ac:spMk id="8" creationId="{C5505616-1CE2-43B4-878B-31634EEB6CA7}"/>
          </ac:spMkLst>
        </pc:spChg>
      </pc:sldChg>
      <pc:sldChg chg="modSp mod">
        <pc:chgData name="Cariou, Laurent" userId="4453f93f-2ed2-46e8-bb8c-3237fbfdd40b" providerId="ADAL" clId="{6A84A85A-1C00-492D-AFF0-F9977A953A62}" dt="2024-01-13T22:09:46.937" v="51" actId="20577"/>
        <pc:sldMkLst>
          <pc:docMk/>
          <pc:sldMk cId="3976818858" sldId="269"/>
        </pc:sldMkLst>
        <pc:spChg chg="mod">
          <ac:chgData name="Cariou, Laurent" userId="4453f93f-2ed2-46e8-bb8c-3237fbfdd40b" providerId="ADAL" clId="{6A84A85A-1C00-492D-AFF0-F9977A953A62}" dt="2024-01-13T22:07:09.094" v="19"/>
          <ac:spMkLst>
            <pc:docMk/>
            <pc:sldMk cId="3976818858" sldId="269"/>
            <ac:spMk id="6" creationId="{00000000-0000-0000-0000-000000000000}"/>
          </ac:spMkLst>
        </pc:spChg>
        <pc:graphicFrameChg chg="mod modGraphic">
          <ac:chgData name="Cariou, Laurent" userId="4453f93f-2ed2-46e8-bb8c-3237fbfdd40b" providerId="ADAL" clId="{6A84A85A-1C00-492D-AFF0-F9977A953A62}" dt="2024-01-13T22:09:46.937" v="51"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A84A85A-1C00-492D-AFF0-F9977A953A62}" dt="2024-01-13T22:07:09.094" v="19"/>
        <pc:sldMkLst>
          <pc:docMk/>
          <pc:sldMk cId="3387863760" sldId="270"/>
        </pc:sldMkLst>
        <pc:spChg chg="mod">
          <ac:chgData name="Cariou, Laurent" userId="4453f93f-2ed2-46e8-bb8c-3237fbfdd40b" providerId="ADAL" clId="{6A84A85A-1C00-492D-AFF0-F9977A953A62}" dt="2024-01-13T22:07:09.094" v="19"/>
          <ac:spMkLst>
            <pc:docMk/>
            <pc:sldMk cId="3387863760" sldId="270"/>
            <ac:spMk id="8" creationId="{B1C9D975-9B89-429E-A2AD-175C2CE0D83A}"/>
          </ac:spMkLst>
        </pc:spChg>
      </pc:sldChg>
      <pc:sldChg chg="modSp mod">
        <pc:chgData name="Cariou, Laurent" userId="4453f93f-2ed2-46e8-bb8c-3237fbfdd40b" providerId="ADAL" clId="{6A84A85A-1C00-492D-AFF0-F9977A953A62}" dt="2024-01-13T22:09:39.634" v="48" actId="20577"/>
        <pc:sldMkLst>
          <pc:docMk/>
          <pc:sldMk cId="2243228416" sldId="299"/>
        </pc:sldMkLst>
        <pc:spChg chg="mod">
          <ac:chgData name="Cariou, Laurent" userId="4453f93f-2ed2-46e8-bb8c-3237fbfdd40b" providerId="ADAL" clId="{6A84A85A-1C00-492D-AFF0-F9977A953A62}" dt="2024-01-13T22:09:39.634" v="48" actId="20577"/>
          <ac:spMkLst>
            <pc:docMk/>
            <pc:sldMk cId="2243228416" sldId="299"/>
            <ac:spMk id="3" creationId="{3857177C-4F12-41D1-AB93-6925069E5DB9}"/>
          </ac:spMkLst>
        </pc:spChg>
        <pc:spChg chg="mod">
          <ac:chgData name="Cariou, Laurent" userId="4453f93f-2ed2-46e8-bb8c-3237fbfdd40b" providerId="ADAL" clId="{6A84A85A-1C00-492D-AFF0-F9977A953A62}" dt="2024-01-13T22:07:09.094" v="19"/>
          <ac:spMkLst>
            <pc:docMk/>
            <pc:sldMk cId="2243228416" sldId="299"/>
            <ac:spMk id="8" creationId="{ADA0A8BA-AA59-4AB6-9BD0-89E3B2E275F5}"/>
          </ac:spMkLst>
        </pc:spChg>
      </pc:sldChg>
      <pc:sldChg chg="modSp">
        <pc:chgData name="Cariou, Laurent" userId="4453f93f-2ed2-46e8-bb8c-3237fbfdd40b" providerId="ADAL" clId="{6A84A85A-1C00-492D-AFF0-F9977A953A62}" dt="2024-01-13T22:07:09.094" v="19"/>
        <pc:sldMkLst>
          <pc:docMk/>
          <pc:sldMk cId="1908471061" sldId="328"/>
        </pc:sldMkLst>
        <pc:spChg chg="mod">
          <ac:chgData name="Cariou, Laurent" userId="4453f93f-2ed2-46e8-bb8c-3237fbfdd40b" providerId="ADAL" clId="{6A84A85A-1C00-492D-AFF0-F9977A953A62}" dt="2024-01-13T22:07:09.094" v="19"/>
          <ac:spMkLst>
            <pc:docMk/>
            <pc:sldMk cId="1908471061" sldId="328"/>
            <ac:spMk id="6" creationId="{FCA6EDD1-4720-45B9-8B18-08C7AF47C492}"/>
          </ac:spMkLst>
        </pc:spChg>
      </pc:sldChg>
      <pc:sldChg chg="modSp">
        <pc:chgData name="Cariou, Laurent" userId="4453f93f-2ed2-46e8-bb8c-3237fbfdd40b" providerId="ADAL" clId="{6A84A85A-1C00-492D-AFF0-F9977A953A62}" dt="2024-01-13T22:07:09.094" v="19"/>
        <pc:sldMkLst>
          <pc:docMk/>
          <pc:sldMk cId="15571502" sldId="330"/>
        </pc:sldMkLst>
        <pc:spChg chg="mod">
          <ac:chgData name="Cariou, Laurent" userId="4453f93f-2ed2-46e8-bb8c-3237fbfdd40b" providerId="ADAL" clId="{6A84A85A-1C00-492D-AFF0-F9977A953A62}" dt="2024-01-13T22:07:09.094" v="19"/>
          <ac:spMkLst>
            <pc:docMk/>
            <pc:sldMk cId="15571502" sldId="330"/>
            <ac:spMk id="6" creationId="{5C48BDE3-7807-417F-A4F1-5356D38590CA}"/>
          </ac:spMkLst>
        </pc:spChg>
      </pc:sldChg>
      <pc:sldChg chg="modSp">
        <pc:chgData name="Cariou, Laurent" userId="4453f93f-2ed2-46e8-bb8c-3237fbfdd40b" providerId="ADAL" clId="{6A84A85A-1C00-492D-AFF0-F9977A953A62}" dt="2024-01-13T22:07:09.094" v="19"/>
        <pc:sldMkLst>
          <pc:docMk/>
          <pc:sldMk cId="3200711991" sldId="331"/>
        </pc:sldMkLst>
        <pc:spChg chg="mod">
          <ac:chgData name="Cariou, Laurent" userId="4453f93f-2ed2-46e8-bb8c-3237fbfdd40b" providerId="ADAL" clId="{6A84A85A-1C00-492D-AFF0-F9977A953A62}" dt="2024-01-13T22:07:09.094" v="19"/>
          <ac:spMkLst>
            <pc:docMk/>
            <pc:sldMk cId="3200711991" sldId="331"/>
            <ac:spMk id="6" creationId="{C3BF5992-FFFD-4B64-900D-0590BA3C03CE}"/>
          </ac:spMkLst>
        </pc:spChg>
      </pc:sldChg>
      <pc:sldChg chg="modSp">
        <pc:chgData name="Cariou, Laurent" userId="4453f93f-2ed2-46e8-bb8c-3237fbfdd40b" providerId="ADAL" clId="{6A84A85A-1C00-492D-AFF0-F9977A953A62}" dt="2024-01-13T22:07:09.094" v="19"/>
        <pc:sldMkLst>
          <pc:docMk/>
          <pc:sldMk cId="2409609221" sldId="332"/>
        </pc:sldMkLst>
        <pc:spChg chg="mod">
          <ac:chgData name="Cariou, Laurent" userId="4453f93f-2ed2-46e8-bb8c-3237fbfdd40b" providerId="ADAL" clId="{6A84A85A-1C00-492D-AFF0-F9977A953A62}" dt="2024-01-13T22:07:09.094" v="19"/>
          <ac:spMkLst>
            <pc:docMk/>
            <pc:sldMk cId="2409609221" sldId="332"/>
            <ac:spMk id="6" creationId="{2B4D6F20-084B-4EE9-AD6D-290838010348}"/>
          </ac:spMkLst>
        </pc:spChg>
      </pc:sldChg>
      <pc:sldChg chg="modSp">
        <pc:chgData name="Cariou, Laurent" userId="4453f93f-2ed2-46e8-bb8c-3237fbfdd40b" providerId="ADAL" clId="{6A84A85A-1C00-492D-AFF0-F9977A953A62}" dt="2024-01-13T22:07:09.094" v="19"/>
        <pc:sldMkLst>
          <pc:docMk/>
          <pc:sldMk cId="3977221359" sldId="340"/>
        </pc:sldMkLst>
        <pc:spChg chg="mod">
          <ac:chgData name="Cariou, Laurent" userId="4453f93f-2ed2-46e8-bb8c-3237fbfdd40b" providerId="ADAL" clId="{6A84A85A-1C00-492D-AFF0-F9977A953A62}" dt="2024-01-13T22:07:09.094" v="19"/>
          <ac:spMkLst>
            <pc:docMk/>
            <pc:sldMk cId="3977221359" sldId="340"/>
            <ac:spMk id="6" creationId="{BC264D22-EE96-4B0F-90AA-B4358FF19246}"/>
          </ac:spMkLst>
        </pc:spChg>
      </pc:sldChg>
      <pc:sldChg chg="modSp mod">
        <pc:chgData name="Cariou, Laurent" userId="4453f93f-2ed2-46e8-bb8c-3237fbfdd40b" providerId="ADAL" clId="{6A84A85A-1C00-492D-AFF0-F9977A953A62}" dt="2024-01-13T22:08:55.488" v="24"/>
        <pc:sldMkLst>
          <pc:docMk/>
          <pc:sldMk cId="1968720319" sldId="2366"/>
        </pc:sldMkLst>
        <pc:spChg chg="mod">
          <ac:chgData name="Cariou, Laurent" userId="4453f93f-2ed2-46e8-bb8c-3237fbfdd40b" providerId="ADAL" clId="{6A84A85A-1C00-492D-AFF0-F9977A953A62}" dt="2024-01-13T22:08:47.077" v="23"/>
          <ac:spMkLst>
            <pc:docMk/>
            <pc:sldMk cId="1968720319" sldId="2366"/>
            <ac:spMk id="2" creationId="{00000000-0000-0000-0000-000000000000}"/>
          </ac:spMkLst>
        </pc:spChg>
        <pc:spChg chg="mod">
          <ac:chgData name="Cariou, Laurent" userId="4453f93f-2ed2-46e8-bb8c-3237fbfdd40b" providerId="ADAL" clId="{6A84A85A-1C00-492D-AFF0-F9977A953A62}" dt="2024-01-13T22:08:55.488" v="24"/>
          <ac:spMkLst>
            <pc:docMk/>
            <pc:sldMk cId="1968720319" sldId="2366"/>
            <ac:spMk id="3" creationId="{00000000-0000-0000-0000-000000000000}"/>
          </ac:spMkLst>
        </pc:spChg>
        <pc:spChg chg="mod">
          <ac:chgData name="Cariou, Laurent" userId="4453f93f-2ed2-46e8-bb8c-3237fbfdd40b" providerId="ADAL" clId="{6A84A85A-1C00-492D-AFF0-F9977A953A62}" dt="2024-01-13T22:07:09.094" v="19"/>
          <ac:spMkLst>
            <pc:docMk/>
            <pc:sldMk cId="1968720319" sldId="2366"/>
            <ac:spMk id="6" creationId="{00000000-0000-0000-0000-000000000000}"/>
          </ac:spMkLst>
        </pc:spChg>
      </pc:sldChg>
      <pc:sldChg chg="modSp">
        <pc:chgData name="Cariou, Laurent" userId="4453f93f-2ed2-46e8-bb8c-3237fbfdd40b" providerId="ADAL" clId="{6A84A85A-1C00-492D-AFF0-F9977A953A62}" dt="2024-01-13T22:07:09.094" v="19"/>
        <pc:sldMkLst>
          <pc:docMk/>
          <pc:sldMk cId="1612264332" sldId="2367"/>
        </pc:sldMkLst>
        <pc:spChg chg="mod">
          <ac:chgData name="Cariou, Laurent" userId="4453f93f-2ed2-46e8-bb8c-3237fbfdd40b" providerId="ADAL" clId="{6A84A85A-1C00-492D-AFF0-F9977A953A62}" dt="2024-01-13T22:07:09.094" v="19"/>
          <ac:spMkLst>
            <pc:docMk/>
            <pc:sldMk cId="1612264332" sldId="2367"/>
            <ac:spMk id="6" creationId="{BB0A0FD2-1910-45A5-B2D0-6B427FDC767A}"/>
          </ac:spMkLst>
        </pc:spChg>
      </pc:sldChg>
      <pc:sldChg chg="modSp mod">
        <pc:chgData name="Cariou, Laurent" userId="4453f93f-2ed2-46e8-bb8c-3237fbfdd40b" providerId="ADAL" clId="{6A84A85A-1C00-492D-AFF0-F9977A953A62}" dt="2024-01-13T22:32:34.477" v="167" actId="20577"/>
        <pc:sldMkLst>
          <pc:docMk/>
          <pc:sldMk cId="3325419337" sldId="2374"/>
        </pc:sldMkLst>
        <pc:spChg chg="mod">
          <ac:chgData name="Cariou, Laurent" userId="4453f93f-2ed2-46e8-bb8c-3237fbfdd40b" providerId="ADAL" clId="{6A84A85A-1C00-492D-AFF0-F9977A953A62}" dt="2024-01-13T22:32:34.477" v="167" actId="20577"/>
          <ac:spMkLst>
            <pc:docMk/>
            <pc:sldMk cId="3325419337" sldId="2374"/>
            <ac:spMk id="3" creationId="{85490437-5CEF-4159-816E-F5690EB1A0FF}"/>
          </ac:spMkLst>
        </pc:spChg>
        <pc:spChg chg="mod">
          <ac:chgData name="Cariou, Laurent" userId="4453f93f-2ed2-46e8-bb8c-3237fbfdd40b" providerId="ADAL" clId="{6A84A85A-1C00-492D-AFF0-F9977A953A62}" dt="2024-01-13T22:07:09.094" v="19"/>
          <ac:spMkLst>
            <pc:docMk/>
            <pc:sldMk cId="3325419337" sldId="2374"/>
            <ac:spMk id="6" creationId="{C420CCEC-177B-FB16-5C21-FE4924A033A0}"/>
          </ac:spMkLst>
        </pc:spChg>
      </pc:sldChg>
      <pc:sldChg chg="modSp mod">
        <pc:chgData name="Cariou, Laurent" userId="4453f93f-2ed2-46e8-bb8c-3237fbfdd40b" providerId="ADAL" clId="{6A84A85A-1C00-492D-AFF0-F9977A953A62}" dt="2024-01-13T22:33:02.050" v="179" actId="20577"/>
        <pc:sldMkLst>
          <pc:docMk/>
          <pc:sldMk cId="350289425" sldId="2376"/>
        </pc:sldMkLst>
        <pc:spChg chg="mod">
          <ac:chgData name="Cariou, Laurent" userId="4453f93f-2ed2-46e8-bb8c-3237fbfdd40b" providerId="ADAL" clId="{6A84A85A-1C00-492D-AFF0-F9977A953A62}" dt="2024-01-13T22:33:02.050" v="179" actId="20577"/>
          <ac:spMkLst>
            <pc:docMk/>
            <pc:sldMk cId="350289425" sldId="2376"/>
            <ac:spMk id="2" creationId="{5F125930-4A26-7ACF-94B6-2BA9E7A38965}"/>
          </ac:spMkLst>
        </pc:spChg>
        <pc:spChg chg="mod">
          <ac:chgData name="Cariou, Laurent" userId="4453f93f-2ed2-46e8-bb8c-3237fbfdd40b" providerId="ADAL" clId="{6A84A85A-1C00-492D-AFF0-F9977A953A62}" dt="2024-01-13T22:07:09.094" v="19"/>
          <ac:spMkLst>
            <pc:docMk/>
            <pc:sldMk cId="350289425" sldId="2376"/>
            <ac:spMk id="6" creationId="{B6B7E864-66F6-C426-B063-6C7FB75AE520}"/>
          </ac:spMkLst>
        </pc:spChg>
      </pc:sldChg>
      <pc:sldChg chg="modSp">
        <pc:chgData name="Cariou, Laurent" userId="4453f93f-2ed2-46e8-bb8c-3237fbfdd40b" providerId="ADAL" clId="{6A84A85A-1C00-492D-AFF0-F9977A953A62}" dt="2024-01-13T22:07:09.094" v="19"/>
        <pc:sldMkLst>
          <pc:docMk/>
          <pc:sldMk cId="1039307943" sldId="2377"/>
        </pc:sldMkLst>
        <pc:spChg chg="mod">
          <ac:chgData name="Cariou, Laurent" userId="4453f93f-2ed2-46e8-bb8c-3237fbfdd40b" providerId="ADAL" clId="{6A84A85A-1C00-492D-AFF0-F9977A953A62}" dt="2024-01-13T22:07:09.094" v="19"/>
          <ac:spMkLst>
            <pc:docMk/>
            <pc:sldMk cId="1039307943" sldId="2377"/>
            <ac:spMk id="6" creationId="{A65C035F-5EE6-8B7B-8CF3-275B01D8EB6C}"/>
          </ac:spMkLst>
        </pc:spChg>
      </pc:sldChg>
      <pc:sldChg chg="modSp mod">
        <pc:chgData name="Cariou, Laurent" userId="4453f93f-2ed2-46e8-bb8c-3237fbfdd40b" providerId="ADAL" clId="{6A84A85A-1C00-492D-AFF0-F9977A953A62}" dt="2024-01-13T22:32:58.121" v="174" actId="20577"/>
        <pc:sldMkLst>
          <pc:docMk/>
          <pc:sldMk cId="2211866322" sldId="2380"/>
        </pc:sldMkLst>
        <pc:spChg chg="mod">
          <ac:chgData name="Cariou, Laurent" userId="4453f93f-2ed2-46e8-bb8c-3237fbfdd40b" providerId="ADAL" clId="{6A84A85A-1C00-492D-AFF0-F9977A953A62}" dt="2024-01-13T22:32:58.121" v="174" actId="20577"/>
          <ac:spMkLst>
            <pc:docMk/>
            <pc:sldMk cId="2211866322" sldId="2380"/>
            <ac:spMk id="2" creationId="{B6840888-B1D3-4EE4-984D-AE2D4FD8C6BF}"/>
          </ac:spMkLst>
        </pc:spChg>
        <pc:spChg chg="mod">
          <ac:chgData name="Cariou, Laurent" userId="4453f93f-2ed2-46e8-bb8c-3237fbfdd40b" providerId="ADAL" clId="{6A84A85A-1C00-492D-AFF0-F9977A953A62}" dt="2024-01-13T22:32:53.262" v="172" actId="20577"/>
          <ac:spMkLst>
            <pc:docMk/>
            <pc:sldMk cId="2211866322" sldId="2380"/>
            <ac:spMk id="3" creationId="{977FA593-1C2D-4B4C-B4B8-9841BC70A2D7}"/>
          </ac:spMkLst>
        </pc:spChg>
        <pc:spChg chg="mod">
          <ac:chgData name="Cariou, Laurent" userId="4453f93f-2ed2-46e8-bb8c-3237fbfdd40b" providerId="ADAL" clId="{6A84A85A-1C00-492D-AFF0-F9977A953A62}" dt="2024-01-13T22:07:09.094" v="19"/>
          <ac:spMkLst>
            <pc:docMk/>
            <pc:sldMk cId="2211866322" sldId="2380"/>
            <ac:spMk id="6" creationId="{BB0A0FD2-1910-45A5-B2D0-6B427FDC767A}"/>
          </ac:spMkLst>
        </pc:spChg>
      </pc:sldChg>
      <pc:sldChg chg="add del">
        <pc:chgData name="Cariou, Laurent" userId="4453f93f-2ed2-46e8-bb8c-3237fbfdd40b" providerId="ADAL" clId="{6A84A85A-1C00-492D-AFF0-F9977A953A62}" dt="2024-01-13T22:08:28.729" v="21"/>
        <pc:sldMkLst>
          <pc:docMk/>
          <pc:sldMk cId="4287618212" sldId="2381"/>
        </pc:sldMkLst>
      </pc:sldChg>
      <pc:sldMasterChg chg="modSp mod modSldLayout">
        <pc:chgData name="Cariou, Laurent" userId="4453f93f-2ed2-46e8-bb8c-3237fbfdd40b" providerId="ADAL" clId="{6A84A85A-1C00-492D-AFF0-F9977A953A62}" dt="2024-01-13T22:07:09.094" v="19"/>
        <pc:sldMasterMkLst>
          <pc:docMk/>
          <pc:sldMasterMk cId="0" sldId="2147483648"/>
        </pc:sldMasterMkLst>
        <pc:spChg chg="mod">
          <ac:chgData name="Cariou, Laurent" userId="4453f93f-2ed2-46e8-bb8c-3237fbfdd40b" providerId="ADAL" clId="{6A84A85A-1C00-492D-AFF0-F9977A953A62}" dt="2024-01-13T22:06:52.172" v="18" actId="20577"/>
          <ac:spMkLst>
            <pc:docMk/>
            <pc:sldMasterMk cId="0" sldId="2147483648"/>
            <ac:spMk id="10" creationId="{00000000-0000-0000-0000-000000000000}"/>
          </ac:spMkLst>
        </pc:spChg>
        <pc:sldLayoutChg chg="modSp">
          <pc:chgData name="Cariou, Laurent" userId="4453f93f-2ed2-46e8-bb8c-3237fbfdd40b" providerId="ADAL" clId="{6A84A85A-1C00-492D-AFF0-F9977A953A62}" dt="2024-01-13T22:07:09.094" v="19"/>
          <pc:sldLayoutMkLst>
            <pc:docMk/>
            <pc:sldMasterMk cId="0" sldId="2147483648"/>
            <pc:sldLayoutMk cId="0" sldId="2147483649"/>
          </pc:sldLayoutMkLst>
          <pc:spChg chg="mod">
            <ac:chgData name="Cariou, Laurent" userId="4453f93f-2ed2-46e8-bb8c-3237fbfdd40b" providerId="ADAL" clId="{6A84A85A-1C00-492D-AFF0-F9977A953A62}" dt="2024-01-13T22:07:09.094" v="1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0"/>
          </pc:sldLayoutMkLst>
          <pc:spChg chg="mod">
            <ac:chgData name="Cariou, Laurent" userId="4453f93f-2ed2-46e8-bb8c-3237fbfdd40b" providerId="ADAL" clId="{6A84A85A-1C00-492D-AFF0-F9977A953A62}" dt="2024-01-13T22:07:09.094" v="1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1"/>
          </pc:sldLayoutMkLst>
          <pc:spChg chg="mod">
            <ac:chgData name="Cariou, Laurent" userId="4453f93f-2ed2-46e8-bb8c-3237fbfdd40b" providerId="ADAL" clId="{6A84A85A-1C00-492D-AFF0-F9977A953A62}" dt="2024-01-13T22:07:09.094" v="1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2"/>
          </pc:sldLayoutMkLst>
          <pc:spChg chg="mod">
            <ac:chgData name="Cariou, Laurent" userId="4453f93f-2ed2-46e8-bb8c-3237fbfdd40b" providerId="ADAL" clId="{6A84A85A-1C00-492D-AFF0-F9977A953A62}" dt="2024-01-13T22:07:09.094" v="1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4"/>
          </pc:sldLayoutMkLst>
          <pc:spChg chg="mod">
            <ac:chgData name="Cariou, Laurent" userId="4453f93f-2ed2-46e8-bb8c-3237fbfdd40b" providerId="ADAL" clId="{6A84A85A-1C00-492D-AFF0-F9977A953A62}" dt="2024-01-13T22:07:09.094" v="1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5"/>
          </pc:sldLayoutMkLst>
          <pc:spChg chg="mod">
            <ac:chgData name="Cariou, Laurent" userId="4453f93f-2ed2-46e8-bb8c-3237fbfdd40b" providerId="ADAL" clId="{6A84A85A-1C00-492D-AFF0-F9977A953A62}" dt="2024-01-13T22:07:09.094" v="1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E9CF1AE8-E0EC-42E8-B0DA-0729E8EA7DEF}"/>
    <pc:docChg chg="undo custSel addSld delSld modSld modMainMaster">
      <pc:chgData name="Cariou, Laurent" userId="4453f93f-2ed2-46e8-bb8c-3237fbfdd40b" providerId="ADAL" clId="{E9CF1AE8-E0EC-42E8-B0DA-0729E8EA7DEF}" dt="2024-01-16T13:42:19.168" v="194" actId="20577"/>
      <pc:docMkLst>
        <pc:docMk/>
      </pc:docMkLst>
      <pc:sldChg chg="modSp mod">
        <pc:chgData name="Cariou, Laurent" userId="4453f93f-2ed2-46e8-bb8c-3237fbfdd40b" providerId="ADAL" clId="{E9CF1AE8-E0EC-42E8-B0DA-0729E8EA7DEF}" dt="2024-01-16T13:42:02.259" v="185"/>
        <pc:sldMkLst>
          <pc:docMk/>
          <pc:sldMk cId="1612264332" sldId="2367"/>
        </pc:sldMkLst>
        <pc:spChg chg="mod">
          <ac:chgData name="Cariou, Laurent" userId="4453f93f-2ed2-46e8-bb8c-3237fbfdd40b" providerId="ADAL" clId="{E9CF1AE8-E0EC-42E8-B0DA-0729E8EA7DEF}" dt="2024-01-16T13:42:02.259" v="185"/>
          <ac:spMkLst>
            <pc:docMk/>
            <pc:sldMk cId="1612264332" sldId="2367"/>
            <ac:spMk id="3" creationId="{977FA593-1C2D-4B4C-B4B8-9841BC70A2D7}"/>
          </ac:spMkLst>
        </pc:spChg>
      </pc:sldChg>
      <pc:sldChg chg="modSp add mod">
        <pc:chgData name="Cariou, Laurent" userId="4453f93f-2ed2-46e8-bb8c-3237fbfdd40b" providerId="ADAL" clId="{E9CF1AE8-E0EC-42E8-B0DA-0729E8EA7DEF}" dt="2024-01-15T14:48:42.226" v="81"/>
        <pc:sldMkLst>
          <pc:docMk/>
          <pc:sldMk cId="2160857059" sldId="2371"/>
        </pc:sldMkLst>
        <pc:spChg chg="mod">
          <ac:chgData name="Cariou, Laurent" userId="4453f93f-2ed2-46e8-bb8c-3237fbfdd40b" providerId="ADAL" clId="{E9CF1AE8-E0EC-42E8-B0DA-0729E8EA7DEF}" dt="2024-01-15T14:48:42.226" v="81"/>
          <ac:spMkLst>
            <pc:docMk/>
            <pc:sldMk cId="2160857059" sldId="2371"/>
            <ac:spMk id="3" creationId="{92AFA901-3E57-4AA0-94EE-C76CCF5EB056}"/>
          </ac:spMkLst>
        </pc:spChg>
        <pc:spChg chg="mod">
          <ac:chgData name="Cariou, Laurent" userId="4453f93f-2ed2-46e8-bb8c-3237fbfdd40b" providerId="ADAL" clId="{E9CF1AE8-E0EC-42E8-B0DA-0729E8EA7DEF}" dt="2024-01-15T14:47:23.811" v="35"/>
          <ac:spMkLst>
            <pc:docMk/>
            <pc:sldMk cId="2160857059" sldId="2371"/>
            <ac:spMk id="6" creationId="{67D03364-895A-4686-96B3-8E484A20B9AC}"/>
          </ac:spMkLst>
        </pc:spChg>
      </pc:sldChg>
      <pc:sldChg chg="addSp delSp modSp mod">
        <pc:chgData name="Cariou, Laurent" userId="4453f93f-2ed2-46e8-bb8c-3237fbfdd40b" providerId="ADAL" clId="{E9CF1AE8-E0EC-42E8-B0DA-0729E8EA7DEF}" dt="2024-01-16T13:41:53.541" v="184" actId="20577"/>
        <pc:sldMkLst>
          <pc:docMk/>
          <pc:sldMk cId="3325419337" sldId="2374"/>
        </pc:sldMkLst>
        <pc:spChg chg="mod">
          <ac:chgData name="Cariou, Laurent" userId="4453f93f-2ed2-46e8-bb8c-3237fbfdd40b" providerId="ADAL" clId="{E9CF1AE8-E0EC-42E8-B0DA-0729E8EA7DEF}" dt="2024-01-16T13:41:53.541" v="184" actId="20577"/>
          <ac:spMkLst>
            <pc:docMk/>
            <pc:sldMk cId="3325419337" sldId="2374"/>
            <ac:spMk id="3" creationId="{85490437-5CEF-4159-816E-F5690EB1A0FF}"/>
          </ac:spMkLst>
        </pc:spChg>
        <pc:graphicFrameChg chg="add del mod">
          <ac:chgData name="Cariou, Laurent" userId="4453f93f-2ed2-46e8-bb8c-3237fbfdd40b" providerId="ADAL" clId="{E9CF1AE8-E0EC-42E8-B0DA-0729E8EA7DEF}" dt="2024-01-16T13:33:04.189" v="115"/>
          <ac:graphicFrameMkLst>
            <pc:docMk/>
            <pc:sldMk cId="3325419337" sldId="2374"/>
            <ac:graphicFrameMk id="7" creationId="{A67AB590-439B-4BEA-8546-D1855E946DE4}"/>
          </ac:graphicFrameMkLst>
        </pc:graphicFrameChg>
        <pc:graphicFrameChg chg="add del mod">
          <ac:chgData name="Cariou, Laurent" userId="4453f93f-2ed2-46e8-bb8c-3237fbfdd40b" providerId="ADAL" clId="{E9CF1AE8-E0EC-42E8-B0DA-0729E8EA7DEF}" dt="2024-01-16T13:41:27.333" v="172"/>
          <ac:graphicFrameMkLst>
            <pc:docMk/>
            <pc:sldMk cId="3325419337" sldId="2374"/>
            <ac:graphicFrameMk id="8" creationId="{83256CB1-B820-8007-1EBC-47EDE0193BF7}"/>
          </ac:graphicFrameMkLst>
        </pc:graphicFrameChg>
      </pc:sldChg>
      <pc:sldChg chg="modSp mod">
        <pc:chgData name="Cariou, Laurent" userId="4453f93f-2ed2-46e8-bb8c-3237fbfdd40b" providerId="ADAL" clId="{E9CF1AE8-E0EC-42E8-B0DA-0729E8EA7DEF}" dt="2024-01-16T13:42:19.168" v="194" actId="20577"/>
        <pc:sldMkLst>
          <pc:docMk/>
          <pc:sldMk cId="2211866322" sldId="2380"/>
        </pc:sldMkLst>
        <pc:spChg chg="mod">
          <ac:chgData name="Cariou, Laurent" userId="4453f93f-2ed2-46e8-bb8c-3237fbfdd40b" providerId="ADAL" clId="{E9CF1AE8-E0EC-42E8-B0DA-0729E8EA7DEF}" dt="2024-01-16T13:42:19.168" v="194" actId="20577"/>
          <ac:spMkLst>
            <pc:docMk/>
            <pc:sldMk cId="2211866322" sldId="2380"/>
            <ac:spMk id="2" creationId="{B6840888-B1D3-4EE4-984D-AE2D4FD8C6BF}"/>
          </ac:spMkLst>
        </pc:spChg>
        <pc:spChg chg="mod">
          <ac:chgData name="Cariou, Laurent" userId="4453f93f-2ed2-46e8-bb8c-3237fbfdd40b" providerId="ADAL" clId="{E9CF1AE8-E0EC-42E8-B0DA-0729E8EA7DEF}" dt="2024-01-16T13:38:50.769" v="168" actId="114"/>
          <ac:spMkLst>
            <pc:docMk/>
            <pc:sldMk cId="2211866322" sldId="2380"/>
            <ac:spMk id="3" creationId="{977FA593-1C2D-4B4C-B4B8-9841BC70A2D7}"/>
          </ac:spMkLst>
        </pc:spChg>
      </pc:sldChg>
      <pc:sldChg chg="new del">
        <pc:chgData name="Cariou, Laurent" userId="4453f93f-2ed2-46e8-bb8c-3237fbfdd40b" providerId="ADAL" clId="{E9CF1AE8-E0EC-42E8-B0DA-0729E8EA7DEF}" dt="2024-01-16T13:36:51.388" v="153" actId="47"/>
        <pc:sldMkLst>
          <pc:docMk/>
          <pc:sldMk cId="1864259138" sldId="2381"/>
        </pc:sldMkLst>
      </pc:sldChg>
      <pc:sldChg chg="modSp add mod">
        <pc:chgData name="Cariou, Laurent" userId="4453f93f-2ed2-46e8-bb8c-3237fbfdd40b" providerId="ADAL" clId="{E9CF1AE8-E0EC-42E8-B0DA-0729E8EA7DEF}" dt="2024-01-15T14:50:42.368" v="112" actId="20577"/>
        <pc:sldMkLst>
          <pc:docMk/>
          <pc:sldMk cId="1206355358" sldId="2382"/>
        </pc:sldMkLst>
        <pc:spChg chg="mod">
          <ac:chgData name="Cariou, Laurent" userId="4453f93f-2ed2-46e8-bb8c-3237fbfdd40b" providerId="ADAL" clId="{E9CF1AE8-E0EC-42E8-B0DA-0729E8EA7DEF}" dt="2024-01-15T14:49:59.305" v="99" actId="20577"/>
          <ac:spMkLst>
            <pc:docMk/>
            <pc:sldMk cId="1206355358" sldId="2382"/>
            <ac:spMk id="2" creationId="{EEAFEE8F-154C-439C-B400-69731EF0D36D}"/>
          </ac:spMkLst>
        </pc:spChg>
        <pc:spChg chg="mod">
          <ac:chgData name="Cariou, Laurent" userId="4453f93f-2ed2-46e8-bb8c-3237fbfdd40b" providerId="ADAL" clId="{E9CF1AE8-E0EC-42E8-B0DA-0729E8EA7DEF}" dt="2024-01-15T14:50:42.368" v="112" actId="20577"/>
          <ac:spMkLst>
            <pc:docMk/>
            <pc:sldMk cId="1206355358" sldId="2382"/>
            <ac:spMk id="3" creationId="{92AFA901-3E57-4AA0-94EE-C76CCF5EB056}"/>
          </ac:spMkLst>
        </pc:spChg>
      </pc:sldChg>
      <pc:sldMasterChg chg="modSp mod">
        <pc:chgData name="Cariou, Laurent" userId="4453f93f-2ed2-46e8-bb8c-3237fbfdd40b" providerId="ADAL" clId="{E9CF1AE8-E0EC-42E8-B0DA-0729E8EA7DEF}" dt="2024-01-15T14:43:27.436" v="0" actId="20577"/>
        <pc:sldMasterMkLst>
          <pc:docMk/>
          <pc:sldMasterMk cId="0" sldId="2147483648"/>
        </pc:sldMasterMkLst>
        <pc:spChg chg="mod">
          <ac:chgData name="Cariou, Laurent" userId="4453f93f-2ed2-46e8-bb8c-3237fbfdd40b" providerId="ADAL" clId="{E9CF1AE8-E0EC-42E8-B0DA-0729E8EA7DEF}" dt="2024-01-15T14:43:27.436" v="0" actId="20577"/>
          <ac:spMkLst>
            <pc:docMk/>
            <pc:sldMasterMk cId="0" sldId="2147483648"/>
            <ac:spMk id="10" creationId="{00000000-0000-0000-0000-000000000000}"/>
          </ac:spMkLst>
        </pc:spChg>
      </pc:sldMasterChg>
    </pc:docChg>
  </pc:docChgLst>
  <pc:docChgLst>
    <pc:chgData name="Cariou, Laurent" userId="4453f93f-2ed2-46e8-bb8c-3237fbfdd40b" providerId="ADAL" clId="{8A157FDB-3F0A-44F5-8266-38B405DAE06A}"/>
    <pc:docChg chg="custSel delSld modSld modMainMaster">
      <pc:chgData name="Cariou, Laurent" userId="4453f93f-2ed2-46e8-bb8c-3237fbfdd40b" providerId="ADAL" clId="{8A157FDB-3F0A-44F5-8266-38B405DAE06A}" dt="2023-10-09T13:18:07.582" v="171"/>
      <pc:docMkLst>
        <pc:docMk/>
      </pc:docMkLst>
      <pc:sldChg chg="modSp mod">
        <pc:chgData name="Cariou, Laurent" userId="4453f93f-2ed2-46e8-bb8c-3237fbfdd40b" providerId="ADAL" clId="{8A157FDB-3F0A-44F5-8266-38B405DAE06A}" dt="2023-10-09T12:41:54.957" v="14" actId="20577"/>
        <pc:sldMkLst>
          <pc:docMk/>
          <pc:sldMk cId="0" sldId="256"/>
        </pc:sldMkLst>
        <pc:spChg chg="mod">
          <ac:chgData name="Cariou, Laurent" userId="4453f93f-2ed2-46e8-bb8c-3237fbfdd40b" providerId="ADAL" clId="{8A157FDB-3F0A-44F5-8266-38B405DAE06A}" dt="2023-10-09T12:41:48.775" v="8"/>
          <ac:spMkLst>
            <pc:docMk/>
            <pc:sldMk cId="0" sldId="256"/>
            <ac:spMk id="6" creationId="{00000000-0000-0000-0000-000000000000}"/>
          </ac:spMkLst>
        </pc:spChg>
        <pc:spChg chg="mod">
          <ac:chgData name="Cariou, Laurent" userId="4453f93f-2ed2-46e8-bb8c-3237fbfdd40b" providerId="ADAL" clId="{8A157FDB-3F0A-44F5-8266-38B405DAE06A}" dt="2023-10-09T12:41:48.775" v="8"/>
          <ac:spMkLst>
            <pc:docMk/>
            <pc:sldMk cId="0" sldId="256"/>
            <ac:spMk id="3073" creationId="{00000000-0000-0000-0000-000000000000}"/>
          </ac:spMkLst>
        </pc:spChg>
        <pc:spChg chg="mod">
          <ac:chgData name="Cariou, Laurent" userId="4453f93f-2ed2-46e8-bb8c-3237fbfdd40b" providerId="ADAL" clId="{8A157FDB-3F0A-44F5-8266-38B405DAE06A}" dt="2023-10-09T12:41:54.957" v="14" actId="20577"/>
          <ac:spMkLst>
            <pc:docMk/>
            <pc:sldMk cId="0" sldId="256"/>
            <ac:spMk id="3074" creationId="{00000000-0000-0000-0000-000000000000}"/>
          </ac:spMkLst>
        </pc:spChg>
      </pc:sldChg>
      <pc:sldChg chg="modSp">
        <pc:chgData name="Cariou, Laurent" userId="4453f93f-2ed2-46e8-bb8c-3237fbfdd40b" providerId="ADAL" clId="{8A157FDB-3F0A-44F5-8266-38B405DAE06A}" dt="2023-10-09T12:41:48.775" v="8"/>
        <pc:sldMkLst>
          <pc:docMk/>
          <pc:sldMk cId="3254182675" sldId="258"/>
        </pc:sldMkLst>
        <pc:spChg chg="mod">
          <ac:chgData name="Cariou, Laurent" userId="4453f93f-2ed2-46e8-bb8c-3237fbfdd40b" providerId="ADAL" clId="{8A157FDB-3F0A-44F5-8266-38B405DAE06A}" dt="2023-10-09T12:41:48.775" v="8"/>
          <ac:spMkLst>
            <pc:docMk/>
            <pc:sldMk cId="3254182675" sldId="258"/>
            <ac:spMk id="7" creationId="{4F62ADF5-BC8B-4EF4-B4E8-C355611EECFF}"/>
          </ac:spMkLst>
        </pc:spChg>
      </pc:sldChg>
      <pc:sldChg chg="modSp mod">
        <pc:chgData name="Cariou, Laurent" userId="4453f93f-2ed2-46e8-bb8c-3237fbfdd40b" providerId="ADAL" clId="{8A157FDB-3F0A-44F5-8266-38B405DAE06A}" dt="2023-10-09T12:42:31.504" v="42" actId="20577"/>
        <pc:sldMkLst>
          <pc:docMk/>
          <pc:sldMk cId="3136880362" sldId="260"/>
        </pc:sldMkLst>
        <pc:spChg chg="mod">
          <ac:chgData name="Cariou, Laurent" userId="4453f93f-2ed2-46e8-bb8c-3237fbfdd40b" providerId="ADAL" clId="{8A157FDB-3F0A-44F5-8266-38B405DAE06A}" dt="2023-10-09T12:42:31.504" v="42" actId="20577"/>
          <ac:spMkLst>
            <pc:docMk/>
            <pc:sldMk cId="3136880362" sldId="260"/>
            <ac:spMk id="3" creationId="{00000000-0000-0000-0000-000000000000}"/>
          </ac:spMkLst>
        </pc:spChg>
        <pc:spChg chg="mod">
          <ac:chgData name="Cariou, Laurent" userId="4453f93f-2ed2-46e8-bb8c-3237fbfdd40b" providerId="ADAL" clId="{8A157FDB-3F0A-44F5-8266-38B405DAE06A}" dt="2023-10-09T12:41:48.775" v="8"/>
          <ac:spMkLst>
            <pc:docMk/>
            <pc:sldMk cId="3136880362" sldId="260"/>
            <ac:spMk id="7" creationId="{733EE7F5-4D25-4915-8021-FD9EE23E2C32}"/>
          </ac:spMkLst>
        </pc:spChg>
      </pc:sldChg>
      <pc:sldChg chg="modSp">
        <pc:chgData name="Cariou, Laurent" userId="4453f93f-2ed2-46e8-bb8c-3237fbfdd40b" providerId="ADAL" clId="{8A157FDB-3F0A-44F5-8266-38B405DAE06A}" dt="2023-10-09T12:41:48.775" v="8"/>
        <pc:sldMkLst>
          <pc:docMk/>
          <pc:sldMk cId="1676196551" sldId="261"/>
        </pc:sldMkLst>
        <pc:spChg chg="mod">
          <ac:chgData name="Cariou, Laurent" userId="4453f93f-2ed2-46e8-bb8c-3237fbfdd40b" providerId="ADAL" clId="{8A157FDB-3F0A-44F5-8266-38B405DAE06A}" dt="2023-10-09T12:41:48.775" v="8"/>
          <ac:spMkLst>
            <pc:docMk/>
            <pc:sldMk cId="1676196551" sldId="261"/>
            <ac:spMk id="7" creationId="{0A0F1EBF-63A8-4C75-8DB7-0D8CD44D0896}"/>
          </ac:spMkLst>
        </pc:spChg>
      </pc:sldChg>
      <pc:sldChg chg="modSp">
        <pc:chgData name="Cariou, Laurent" userId="4453f93f-2ed2-46e8-bb8c-3237fbfdd40b" providerId="ADAL" clId="{8A157FDB-3F0A-44F5-8266-38B405DAE06A}" dt="2023-10-09T12:41:48.775" v="8"/>
        <pc:sldMkLst>
          <pc:docMk/>
          <pc:sldMk cId="2927177891" sldId="263"/>
        </pc:sldMkLst>
        <pc:spChg chg="mod">
          <ac:chgData name="Cariou, Laurent" userId="4453f93f-2ed2-46e8-bb8c-3237fbfdd40b" providerId="ADAL" clId="{8A157FDB-3F0A-44F5-8266-38B405DAE06A}" dt="2023-10-09T12:41:48.775" v="8"/>
          <ac:spMkLst>
            <pc:docMk/>
            <pc:sldMk cId="2927177891" sldId="263"/>
            <ac:spMk id="9" creationId="{4BB4CFD1-21C6-467E-AB6E-3577A473F86D}"/>
          </ac:spMkLst>
        </pc:spChg>
      </pc:sldChg>
      <pc:sldChg chg="modSp">
        <pc:chgData name="Cariou, Laurent" userId="4453f93f-2ed2-46e8-bb8c-3237fbfdd40b" providerId="ADAL" clId="{8A157FDB-3F0A-44F5-8266-38B405DAE06A}" dt="2023-10-09T12:41:48.775" v="8"/>
        <pc:sldMkLst>
          <pc:docMk/>
          <pc:sldMk cId="4277600907" sldId="264"/>
        </pc:sldMkLst>
        <pc:spChg chg="mod">
          <ac:chgData name="Cariou, Laurent" userId="4453f93f-2ed2-46e8-bb8c-3237fbfdd40b" providerId="ADAL" clId="{8A157FDB-3F0A-44F5-8266-38B405DAE06A}" dt="2023-10-09T12:41:48.775" v="8"/>
          <ac:spMkLst>
            <pc:docMk/>
            <pc:sldMk cId="4277600907" sldId="264"/>
            <ac:spMk id="8" creationId="{B2C4C695-AFB3-4956-B721-DB0805BA0685}"/>
          </ac:spMkLst>
        </pc:spChg>
      </pc:sldChg>
      <pc:sldChg chg="modSp">
        <pc:chgData name="Cariou, Laurent" userId="4453f93f-2ed2-46e8-bb8c-3237fbfdd40b" providerId="ADAL" clId="{8A157FDB-3F0A-44F5-8266-38B405DAE06A}" dt="2023-10-09T12:41:48.775" v="8"/>
        <pc:sldMkLst>
          <pc:docMk/>
          <pc:sldMk cId="2436815634" sldId="265"/>
        </pc:sldMkLst>
        <pc:spChg chg="mod">
          <ac:chgData name="Cariou, Laurent" userId="4453f93f-2ed2-46e8-bb8c-3237fbfdd40b" providerId="ADAL" clId="{8A157FDB-3F0A-44F5-8266-38B405DAE06A}" dt="2023-10-09T12:41:48.775" v="8"/>
          <ac:spMkLst>
            <pc:docMk/>
            <pc:sldMk cId="2436815634" sldId="265"/>
            <ac:spMk id="9" creationId="{535943CE-0A57-43F4-9844-46B4091CBC16}"/>
          </ac:spMkLst>
        </pc:spChg>
      </pc:sldChg>
      <pc:sldChg chg="modSp">
        <pc:chgData name="Cariou, Laurent" userId="4453f93f-2ed2-46e8-bb8c-3237fbfdd40b" providerId="ADAL" clId="{8A157FDB-3F0A-44F5-8266-38B405DAE06A}" dt="2023-10-09T12:41:48.775" v="8"/>
        <pc:sldMkLst>
          <pc:docMk/>
          <pc:sldMk cId="2400177835" sldId="266"/>
        </pc:sldMkLst>
        <pc:spChg chg="mod">
          <ac:chgData name="Cariou, Laurent" userId="4453f93f-2ed2-46e8-bb8c-3237fbfdd40b" providerId="ADAL" clId="{8A157FDB-3F0A-44F5-8266-38B405DAE06A}" dt="2023-10-09T12:41:48.775" v="8"/>
          <ac:spMkLst>
            <pc:docMk/>
            <pc:sldMk cId="2400177835" sldId="266"/>
            <ac:spMk id="8" creationId="{C5505616-1CE2-43B4-878B-31634EEB6CA7}"/>
          </ac:spMkLst>
        </pc:spChg>
      </pc:sldChg>
      <pc:sldChg chg="modSp mod">
        <pc:chgData name="Cariou, Laurent" userId="4453f93f-2ed2-46e8-bb8c-3237fbfdd40b" providerId="ADAL" clId="{8A157FDB-3F0A-44F5-8266-38B405DAE06A}" dt="2023-10-09T13:16:12.088" v="117" actId="6549"/>
        <pc:sldMkLst>
          <pc:docMk/>
          <pc:sldMk cId="3976818858" sldId="269"/>
        </pc:sldMkLst>
        <pc:spChg chg="mod">
          <ac:chgData name="Cariou, Laurent" userId="4453f93f-2ed2-46e8-bb8c-3237fbfdd40b" providerId="ADAL" clId="{8A157FDB-3F0A-44F5-8266-38B405DAE06A}" dt="2023-10-09T13:15:54.752" v="105" actId="20577"/>
          <ac:spMkLst>
            <pc:docMk/>
            <pc:sldMk cId="3976818858" sldId="269"/>
            <ac:spMk id="2" creationId="{00000000-0000-0000-0000-000000000000}"/>
          </ac:spMkLst>
        </pc:spChg>
        <pc:spChg chg="mod">
          <ac:chgData name="Cariou, Laurent" userId="4453f93f-2ed2-46e8-bb8c-3237fbfdd40b" providerId="ADAL" clId="{8A157FDB-3F0A-44F5-8266-38B405DAE06A}" dt="2023-10-09T12:41:48.775" v="8"/>
          <ac:spMkLst>
            <pc:docMk/>
            <pc:sldMk cId="3976818858" sldId="269"/>
            <ac:spMk id="6" creationId="{00000000-0000-0000-0000-000000000000}"/>
          </ac:spMkLst>
        </pc:spChg>
        <pc:graphicFrameChg chg="mod modGraphic">
          <ac:chgData name="Cariou, Laurent" userId="4453f93f-2ed2-46e8-bb8c-3237fbfdd40b" providerId="ADAL" clId="{8A157FDB-3F0A-44F5-8266-38B405DAE06A}" dt="2023-10-09T13:16:12.088" v="117"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8A157FDB-3F0A-44F5-8266-38B405DAE06A}" dt="2023-10-09T12:41:48.775" v="8"/>
        <pc:sldMkLst>
          <pc:docMk/>
          <pc:sldMk cId="3387863760" sldId="270"/>
        </pc:sldMkLst>
        <pc:spChg chg="mod">
          <ac:chgData name="Cariou, Laurent" userId="4453f93f-2ed2-46e8-bb8c-3237fbfdd40b" providerId="ADAL" clId="{8A157FDB-3F0A-44F5-8266-38B405DAE06A}" dt="2023-10-09T12:41:48.775" v="8"/>
          <ac:spMkLst>
            <pc:docMk/>
            <pc:sldMk cId="3387863760" sldId="270"/>
            <ac:spMk id="8" creationId="{B1C9D975-9B89-429E-A2AD-175C2CE0D83A}"/>
          </ac:spMkLst>
        </pc:spChg>
      </pc:sldChg>
      <pc:sldChg chg="delSp modSp mod">
        <pc:chgData name="Cariou, Laurent" userId="4453f93f-2ed2-46e8-bb8c-3237fbfdd40b" providerId="ADAL" clId="{8A157FDB-3F0A-44F5-8266-38B405DAE06A}" dt="2023-10-09T13:15:50.037" v="101" actId="478"/>
        <pc:sldMkLst>
          <pc:docMk/>
          <pc:sldMk cId="2243228416" sldId="299"/>
        </pc:sldMkLst>
        <pc:spChg chg="mod">
          <ac:chgData name="Cariou, Laurent" userId="4453f93f-2ed2-46e8-bb8c-3237fbfdd40b" providerId="ADAL" clId="{8A157FDB-3F0A-44F5-8266-38B405DAE06A}" dt="2023-10-09T12:43:01.834" v="52" actId="20577"/>
          <ac:spMkLst>
            <pc:docMk/>
            <pc:sldMk cId="2243228416" sldId="299"/>
            <ac:spMk id="2" creationId="{D98037EA-01CD-49B6-9BB5-232DD9A4DDC5}"/>
          </ac:spMkLst>
        </pc:spChg>
        <pc:spChg chg="mod">
          <ac:chgData name="Cariou, Laurent" userId="4453f93f-2ed2-46e8-bb8c-3237fbfdd40b" providerId="ADAL" clId="{8A157FDB-3F0A-44F5-8266-38B405DAE06A}" dt="2023-10-09T13:15:46.859" v="100" actId="20577"/>
          <ac:spMkLst>
            <pc:docMk/>
            <pc:sldMk cId="2243228416" sldId="299"/>
            <ac:spMk id="3" creationId="{3857177C-4F12-41D1-AB93-6925069E5DB9}"/>
          </ac:spMkLst>
        </pc:spChg>
        <pc:spChg chg="mod">
          <ac:chgData name="Cariou, Laurent" userId="4453f93f-2ed2-46e8-bb8c-3237fbfdd40b" providerId="ADAL" clId="{8A157FDB-3F0A-44F5-8266-38B405DAE06A}" dt="2023-10-09T12:41:48.775" v="8"/>
          <ac:spMkLst>
            <pc:docMk/>
            <pc:sldMk cId="2243228416" sldId="299"/>
            <ac:spMk id="8" creationId="{ADA0A8BA-AA59-4AB6-9BD0-89E3B2E275F5}"/>
          </ac:spMkLst>
        </pc:spChg>
        <pc:spChg chg="del">
          <ac:chgData name="Cariou, Laurent" userId="4453f93f-2ed2-46e8-bb8c-3237fbfdd40b" providerId="ADAL" clId="{8A157FDB-3F0A-44F5-8266-38B405DAE06A}" dt="2023-10-09T13:15:50.037" v="101" actId="478"/>
          <ac:spMkLst>
            <pc:docMk/>
            <pc:sldMk cId="2243228416" sldId="299"/>
            <ac:spMk id="17" creationId="{442A1050-6527-4B2E-A943-E125D6B48B52}"/>
          </ac:spMkLst>
        </pc:spChg>
      </pc:sldChg>
      <pc:sldChg chg="modSp mod">
        <pc:chgData name="Cariou, Laurent" userId="4453f93f-2ed2-46e8-bb8c-3237fbfdd40b" providerId="ADAL" clId="{8A157FDB-3F0A-44F5-8266-38B405DAE06A}" dt="2023-10-09T12:42:46.216" v="48" actId="6549"/>
        <pc:sldMkLst>
          <pc:docMk/>
          <pc:sldMk cId="1908471061" sldId="328"/>
        </pc:sldMkLst>
        <pc:spChg chg="mod">
          <ac:chgData name="Cariou, Laurent" userId="4453f93f-2ed2-46e8-bb8c-3237fbfdd40b" providerId="ADAL" clId="{8A157FDB-3F0A-44F5-8266-38B405DAE06A}" dt="2023-10-09T12:42:46.216" v="48" actId="6549"/>
          <ac:spMkLst>
            <pc:docMk/>
            <pc:sldMk cId="1908471061" sldId="328"/>
            <ac:spMk id="3" creationId="{3EF9BE80-D462-4B64-8448-3B553445EDCF}"/>
          </ac:spMkLst>
        </pc:spChg>
        <pc:spChg chg="mod">
          <ac:chgData name="Cariou, Laurent" userId="4453f93f-2ed2-46e8-bb8c-3237fbfdd40b" providerId="ADAL" clId="{8A157FDB-3F0A-44F5-8266-38B405DAE06A}" dt="2023-10-09T12:41:48.775" v="8"/>
          <ac:spMkLst>
            <pc:docMk/>
            <pc:sldMk cId="1908471061" sldId="328"/>
            <ac:spMk id="6" creationId="{FCA6EDD1-4720-45B9-8B18-08C7AF47C492}"/>
          </ac:spMkLst>
        </pc:spChg>
      </pc:sldChg>
      <pc:sldChg chg="modSp">
        <pc:chgData name="Cariou, Laurent" userId="4453f93f-2ed2-46e8-bb8c-3237fbfdd40b" providerId="ADAL" clId="{8A157FDB-3F0A-44F5-8266-38B405DAE06A}" dt="2023-10-09T12:41:48.775" v="8"/>
        <pc:sldMkLst>
          <pc:docMk/>
          <pc:sldMk cId="15571502" sldId="330"/>
        </pc:sldMkLst>
        <pc:spChg chg="mod">
          <ac:chgData name="Cariou, Laurent" userId="4453f93f-2ed2-46e8-bb8c-3237fbfdd40b" providerId="ADAL" clId="{8A157FDB-3F0A-44F5-8266-38B405DAE06A}" dt="2023-10-09T12:41:48.775" v="8"/>
          <ac:spMkLst>
            <pc:docMk/>
            <pc:sldMk cId="15571502" sldId="330"/>
            <ac:spMk id="6" creationId="{5C48BDE3-7807-417F-A4F1-5356D38590CA}"/>
          </ac:spMkLst>
        </pc:spChg>
      </pc:sldChg>
      <pc:sldChg chg="modSp">
        <pc:chgData name="Cariou, Laurent" userId="4453f93f-2ed2-46e8-bb8c-3237fbfdd40b" providerId="ADAL" clId="{8A157FDB-3F0A-44F5-8266-38B405DAE06A}" dt="2023-10-09T12:41:48.775" v="8"/>
        <pc:sldMkLst>
          <pc:docMk/>
          <pc:sldMk cId="3200711991" sldId="331"/>
        </pc:sldMkLst>
        <pc:spChg chg="mod">
          <ac:chgData name="Cariou, Laurent" userId="4453f93f-2ed2-46e8-bb8c-3237fbfdd40b" providerId="ADAL" clId="{8A157FDB-3F0A-44F5-8266-38B405DAE06A}" dt="2023-10-09T12:41:48.775" v="8"/>
          <ac:spMkLst>
            <pc:docMk/>
            <pc:sldMk cId="3200711991" sldId="331"/>
            <ac:spMk id="6" creationId="{C3BF5992-FFFD-4B64-900D-0590BA3C03CE}"/>
          </ac:spMkLst>
        </pc:spChg>
      </pc:sldChg>
      <pc:sldChg chg="modSp">
        <pc:chgData name="Cariou, Laurent" userId="4453f93f-2ed2-46e8-bb8c-3237fbfdd40b" providerId="ADAL" clId="{8A157FDB-3F0A-44F5-8266-38B405DAE06A}" dt="2023-10-09T12:41:48.775" v="8"/>
        <pc:sldMkLst>
          <pc:docMk/>
          <pc:sldMk cId="2409609221" sldId="332"/>
        </pc:sldMkLst>
        <pc:spChg chg="mod">
          <ac:chgData name="Cariou, Laurent" userId="4453f93f-2ed2-46e8-bb8c-3237fbfdd40b" providerId="ADAL" clId="{8A157FDB-3F0A-44F5-8266-38B405DAE06A}" dt="2023-10-09T12:41:48.775" v="8"/>
          <ac:spMkLst>
            <pc:docMk/>
            <pc:sldMk cId="2409609221" sldId="332"/>
            <ac:spMk id="6" creationId="{2B4D6F20-084B-4EE9-AD6D-290838010348}"/>
          </ac:spMkLst>
        </pc:spChg>
      </pc:sldChg>
      <pc:sldChg chg="modSp">
        <pc:chgData name="Cariou, Laurent" userId="4453f93f-2ed2-46e8-bb8c-3237fbfdd40b" providerId="ADAL" clId="{8A157FDB-3F0A-44F5-8266-38B405DAE06A}" dt="2023-10-09T12:41:48.775" v="8"/>
        <pc:sldMkLst>
          <pc:docMk/>
          <pc:sldMk cId="3977221359" sldId="340"/>
        </pc:sldMkLst>
        <pc:spChg chg="mod">
          <ac:chgData name="Cariou, Laurent" userId="4453f93f-2ed2-46e8-bb8c-3237fbfdd40b" providerId="ADAL" clId="{8A157FDB-3F0A-44F5-8266-38B405DAE06A}" dt="2023-10-09T12:41:48.775" v="8"/>
          <ac:spMkLst>
            <pc:docMk/>
            <pc:sldMk cId="3977221359" sldId="340"/>
            <ac:spMk id="6" creationId="{BC264D22-EE96-4B0F-90AA-B4358FF19246}"/>
          </ac:spMkLst>
        </pc:spChg>
      </pc:sldChg>
      <pc:sldChg chg="modSp del">
        <pc:chgData name="Cariou, Laurent" userId="4453f93f-2ed2-46e8-bb8c-3237fbfdd40b" providerId="ADAL" clId="{8A157FDB-3F0A-44F5-8266-38B405DAE06A}" dt="2023-10-09T13:17:27.462" v="158" actId="47"/>
        <pc:sldMkLst>
          <pc:docMk/>
          <pc:sldMk cId="3930036297" sldId="356"/>
        </pc:sldMkLst>
        <pc:spChg chg="mod">
          <ac:chgData name="Cariou, Laurent" userId="4453f93f-2ed2-46e8-bb8c-3237fbfdd40b" providerId="ADAL" clId="{8A157FDB-3F0A-44F5-8266-38B405DAE06A}" dt="2023-10-09T12:41:48.775" v="8"/>
          <ac:spMkLst>
            <pc:docMk/>
            <pc:sldMk cId="3930036297" sldId="356"/>
            <ac:spMk id="3" creationId="{DFB0BA47-D7B6-4F95-932E-A7AA615BC440}"/>
          </ac:spMkLst>
        </pc:spChg>
        <pc:spChg chg="mod">
          <ac:chgData name="Cariou, Laurent" userId="4453f93f-2ed2-46e8-bb8c-3237fbfdd40b" providerId="ADAL" clId="{8A157FDB-3F0A-44F5-8266-38B405DAE06A}" dt="2023-10-09T12:41:48.775" v="8"/>
          <ac:spMkLst>
            <pc:docMk/>
            <pc:sldMk cId="3930036297" sldId="356"/>
            <ac:spMk id="6" creationId="{974B2026-97FB-40D2-8F22-7E6D319B4EA2}"/>
          </ac:spMkLst>
        </pc:spChg>
      </pc:sldChg>
      <pc:sldChg chg="modSp mod">
        <pc:chgData name="Cariou, Laurent" userId="4453f93f-2ed2-46e8-bb8c-3237fbfdd40b" providerId="ADAL" clId="{8A157FDB-3F0A-44F5-8266-38B405DAE06A}" dt="2023-10-09T13:18:07.582" v="171"/>
        <pc:sldMkLst>
          <pc:docMk/>
          <pc:sldMk cId="1968720319" sldId="2366"/>
        </pc:sldMkLst>
        <pc:spChg chg="mod">
          <ac:chgData name="Cariou, Laurent" userId="4453f93f-2ed2-46e8-bb8c-3237fbfdd40b" providerId="ADAL" clId="{8A157FDB-3F0A-44F5-8266-38B405DAE06A}" dt="2023-10-09T12:42:08.044" v="29" actId="20577"/>
          <ac:spMkLst>
            <pc:docMk/>
            <pc:sldMk cId="1968720319" sldId="2366"/>
            <ac:spMk id="2" creationId="{00000000-0000-0000-0000-000000000000}"/>
          </ac:spMkLst>
        </pc:spChg>
        <pc:spChg chg="mod">
          <ac:chgData name="Cariou, Laurent" userId="4453f93f-2ed2-46e8-bb8c-3237fbfdd40b" providerId="ADAL" clId="{8A157FDB-3F0A-44F5-8266-38B405DAE06A}" dt="2023-10-09T13:18:07.582" v="171"/>
          <ac:spMkLst>
            <pc:docMk/>
            <pc:sldMk cId="1968720319" sldId="2366"/>
            <ac:spMk id="3" creationId="{00000000-0000-0000-0000-000000000000}"/>
          </ac:spMkLst>
        </pc:spChg>
        <pc:spChg chg="mod">
          <ac:chgData name="Cariou, Laurent" userId="4453f93f-2ed2-46e8-bb8c-3237fbfdd40b" providerId="ADAL" clId="{8A157FDB-3F0A-44F5-8266-38B405DAE06A}" dt="2023-10-09T12:42:24.957" v="38"/>
          <ac:spMkLst>
            <pc:docMk/>
            <pc:sldMk cId="1968720319" sldId="2366"/>
            <ac:spMk id="5" creationId="{00000000-0000-0000-0000-000000000000}"/>
          </ac:spMkLst>
        </pc:spChg>
        <pc:spChg chg="mod">
          <ac:chgData name="Cariou, Laurent" userId="4453f93f-2ed2-46e8-bb8c-3237fbfdd40b" providerId="ADAL" clId="{8A157FDB-3F0A-44F5-8266-38B405DAE06A}" dt="2023-10-09T12:41:48.775" v="8"/>
          <ac:spMkLst>
            <pc:docMk/>
            <pc:sldMk cId="1968720319" sldId="2366"/>
            <ac:spMk id="6" creationId="{00000000-0000-0000-0000-000000000000}"/>
          </ac:spMkLst>
        </pc:spChg>
      </pc:sldChg>
      <pc:sldChg chg="modSp mod">
        <pc:chgData name="Cariou, Laurent" userId="4453f93f-2ed2-46e8-bb8c-3237fbfdd40b" providerId="ADAL" clId="{8A157FDB-3F0A-44F5-8266-38B405DAE06A}" dt="2023-10-09T13:16:22.331" v="125" actId="6549"/>
        <pc:sldMkLst>
          <pc:docMk/>
          <pc:sldMk cId="1612264332" sldId="2367"/>
        </pc:sldMkLst>
        <pc:spChg chg="mod">
          <ac:chgData name="Cariou, Laurent" userId="4453f93f-2ed2-46e8-bb8c-3237fbfdd40b" providerId="ADAL" clId="{8A157FDB-3F0A-44F5-8266-38B405DAE06A}" dt="2023-10-09T13:16:18.326" v="124" actId="20577"/>
          <ac:spMkLst>
            <pc:docMk/>
            <pc:sldMk cId="1612264332" sldId="2367"/>
            <ac:spMk id="2" creationId="{B6840888-B1D3-4EE4-984D-AE2D4FD8C6BF}"/>
          </ac:spMkLst>
        </pc:spChg>
        <pc:spChg chg="mod">
          <ac:chgData name="Cariou, Laurent" userId="4453f93f-2ed2-46e8-bb8c-3237fbfdd40b" providerId="ADAL" clId="{8A157FDB-3F0A-44F5-8266-38B405DAE06A}" dt="2023-10-09T13:16:22.331" v="125" actId="6549"/>
          <ac:spMkLst>
            <pc:docMk/>
            <pc:sldMk cId="1612264332" sldId="2367"/>
            <ac:spMk id="3" creationId="{977FA593-1C2D-4B4C-B4B8-9841BC70A2D7}"/>
          </ac:spMkLst>
        </pc:spChg>
        <pc:spChg chg="mod">
          <ac:chgData name="Cariou, Laurent" userId="4453f93f-2ed2-46e8-bb8c-3237fbfdd40b" providerId="ADAL" clId="{8A157FDB-3F0A-44F5-8266-38B405DAE06A}" dt="2023-10-09T12:41:48.775" v="8"/>
          <ac:spMkLst>
            <pc:docMk/>
            <pc:sldMk cId="1612264332" sldId="2367"/>
            <ac:spMk id="6" creationId="{BB0A0FD2-1910-45A5-B2D0-6B427FDC767A}"/>
          </ac:spMkLst>
        </pc:spChg>
      </pc:sldChg>
      <pc:sldChg chg="modSp del">
        <pc:chgData name="Cariou, Laurent" userId="4453f93f-2ed2-46e8-bb8c-3237fbfdd40b" providerId="ADAL" clId="{8A157FDB-3F0A-44F5-8266-38B405DAE06A}" dt="2023-10-09T13:16:27.876" v="126" actId="47"/>
        <pc:sldMkLst>
          <pc:docMk/>
          <pc:sldMk cId="2160857059" sldId="2371"/>
        </pc:sldMkLst>
        <pc:spChg chg="mod">
          <ac:chgData name="Cariou, Laurent" userId="4453f93f-2ed2-46e8-bb8c-3237fbfdd40b" providerId="ADAL" clId="{8A157FDB-3F0A-44F5-8266-38B405DAE06A}" dt="2023-10-09T12:41:48.775" v="8"/>
          <ac:spMkLst>
            <pc:docMk/>
            <pc:sldMk cId="2160857059" sldId="2371"/>
            <ac:spMk id="6" creationId="{67D03364-895A-4686-96B3-8E484A20B9AC}"/>
          </ac:spMkLst>
        </pc:spChg>
      </pc:sldChg>
      <pc:sldChg chg="modSp">
        <pc:chgData name="Cariou, Laurent" userId="4453f93f-2ed2-46e8-bb8c-3237fbfdd40b" providerId="ADAL" clId="{8A157FDB-3F0A-44F5-8266-38B405DAE06A}" dt="2023-10-09T12:41:48.775" v="8"/>
        <pc:sldMkLst>
          <pc:docMk/>
          <pc:sldMk cId="3325419337" sldId="2374"/>
        </pc:sldMkLst>
        <pc:spChg chg="mod">
          <ac:chgData name="Cariou, Laurent" userId="4453f93f-2ed2-46e8-bb8c-3237fbfdd40b" providerId="ADAL" clId="{8A157FDB-3F0A-44F5-8266-38B405DAE06A}" dt="2023-10-09T12:41:48.775" v="8"/>
          <ac:spMkLst>
            <pc:docMk/>
            <pc:sldMk cId="3325419337" sldId="2374"/>
            <ac:spMk id="6" creationId="{C420CCEC-177B-FB16-5C21-FE4924A033A0}"/>
          </ac:spMkLst>
        </pc:spChg>
      </pc:sldChg>
      <pc:sldChg chg="modSp mod">
        <pc:chgData name="Cariou, Laurent" userId="4453f93f-2ed2-46e8-bb8c-3237fbfdd40b" providerId="ADAL" clId="{8A157FDB-3F0A-44F5-8266-38B405DAE06A}" dt="2023-10-09T13:17:36.732" v="170" actId="6549"/>
        <pc:sldMkLst>
          <pc:docMk/>
          <pc:sldMk cId="350289425" sldId="2376"/>
        </pc:sldMkLst>
        <pc:spChg chg="mod">
          <ac:chgData name="Cariou, Laurent" userId="4453f93f-2ed2-46e8-bb8c-3237fbfdd40b" providerId="ADAL" clId="{8A157FDB-3F0A-44F5-8266-38B405DAE06A}" dt="2023-10-09T13:17:35.321" v="169" actId="20577"/>
          <ac:spMkLst>
            <pc:docMk/>
            <pc:sldMk cId="350289425" sldId="2376"/>
            <ac:spMk id="2" creationId="{5F125930-4A26-7ACF-94B6-2BA9E7A38965}"/>
          </ac:spMkLst>
        </pc:spChg>
        <pc:spChg chg="mod">
          <ac:chgData name="Cariou, Laurent" userId="4453f93f-2ed2-46e8-bb8c-3237fbfdd40b" providerId="ADAL" clId="{8A157FDB-3F0A-44F5-8266-38B405DAE06A}" dt="2023-10-09T13:17:36.732" v="170" actId="6549"/>
          <ac:spMkLst>
            <pc:docMk/>
            <pc:sldMk cId="350289425" sldId="2376"/>
            <ac:spMk id="3" creationId="{09B8FA04-9EFC-D24E-8CD3-A3526BE06FC6}"/>
          </ac:spMkLst>
        </pc:spChg>
        <pc:spChg chg="mod">
          <ac:chgData name="Cariou, Laurent" userId="4453f93f-2ed2-46e8-bb8c-3237fbfdd40b" providerId="ADAL" clId="{8A157FDB-3F0A-44F5-8266-38B405DAE06A}" dt="2023-10-09T12:41:48.775" v="8"/>
          <ac:spMkLst>
            <pc:docMk/>
            <pc:sldMk cId="350289425" sldId="2376"/>
            <ac:spMk id="6" creationId="{B6B7E864-66F6-C426-B063-6C7FB75AE520}"/>
          </ac:spMkLst>
        </pc:spChg>
      </pc:sldChg>
      <pc:sldChg chg="modSp">
        <pc:chgData name="Cariou, Laurent" userId="4453f93f-2ed2-46e8-bb8c-3237fbfdd40b" providerId="ADAL" clId="{8A157FDB-3F0A-44F5-8266-38B405DAE06A}" dt="2023-10-09T12:41:48.775" v="8"/>
        <pc:sldMkLst>
          <pc:docMk/>
          <pc:sldMk cId="1039307943" sldId="2377"/>
        </pc:sldMkLst>
        <pc:spChg chg="mod">
          <ac:chgData name="Cariou, Laurent" userId="4453f93f-2ed2-46e8-bb8c-3237fbfdd40b" providerId="ADAL" clId="{8A157FDB-3F0A-44F5-8266-38B405DAE06A}" dt="2023-10-09T12:41:48.775" v="8"/>
          <ac:spMkLst>
            <pc:docMk/>
            <pc:sldMk cId="1039307943" sldId="2377"/>
            <ac:spMk id="6" creationId="{A65C035F-5EE6-8B7B-8CF3-275B01D8EB6C}"/>
          </ac:spMkLst>
        </pc:spChg>
      </pc:sldChg>
      <pc:sldChg chg="modSp del">
        <pc:chgData name="Cariou, Laurent" userId="4453f93f-2ed2-46e8-bb8c-3237fbfdd40b" providerId="ADAL" clId="{8A157FDB-3F0A-44F5-8266-38B405DAE06A}" dt="2023-10-09T13:17:26.833" v="157" actId="47"/>
        <pc:sldMkLst>
          <pc:docMk/>
          <pc:sldMk cId="4038703499" sldId="2378"/>
        </pc:sldMkLst>
        <pc:spChg chg="mod">
          <ac:chgData name="Cariou, Laurent" userId="4453f93f-2ed2-46e8-bb8c-3237fbfdd40b" providerId="ADAL" clId="{8A157FDB-3F0A-44F5-8266-38B405DAE06A}" dt="2023-10-09T12:41:48.775" v="8"/>
          <ac:spMkLst>
            <pc:docMk/>
            <pc:sldMk cId="4038703499" sldId="2378"/>
            <ac:spMk id="6" creationId="{BB0A0FD2-1910-45A5-B2D0-6B427FDC767A}"/>
          </ac:spMkLst>
        </pc:spChg>
      </pc:sldChg>
      <pc:sldChg chg="modSp mod">
        <pc:chgData name="Cariou, Laurent" userId="4453f93f-2ed2-46e8-bb8c-3237fbfdd40b" providerId="ADAL" clId="{8A157FDB-3F0A-44F5-8266-38B405DAE06A}" dt="2023-10-09T13:17:12.436" v="156" actId="20577"/>
        <pc:sldMkLst>
          <pc:docMk/>
          <pc:sldMk cId="2211866322" sldId="2380"/>
        </pc:sldMkLst>
        <pc:spChg chg="mod">
          <ac:chgData name="Cariou, Laurent" userId="4453f93f-2ed2-46e8-bb8c-3237fbfdd40b" providerId="ADAL" clId="{8A157FDB-3F0A-44F5-8266-38B405DAE06A}" dt="2023-10-09T13:16:38.129" v="138" actId="20577"/>
          <ac:spMkLst>
            <pc:docMk/>
            <pc:sldMk cId="2211866322" sldId="2380"/>
            <ac:spMk id="2" creationId="{B6840888-B1D3-4EE4-984D-AE2D4FD8C6BF}"/>
          </ac:spMkLst>
        </pc:spChg>
        <pc:spChg chg="mod">
          <ac:chgData name="Cariou, Laurent" userId="4453f93f-2ed2-46e8-bb8c-3237fbfdd40b" providerId="ADAL" clId="{8A157FDB-3F0A-44F5-8266-38B405DAE06A}" dt="2023-10-09T13:17:12.436" v="156" actId="20577"/>
          <ac:spMkLst>
            <pc:docMk/>
            <pc:sldMk cId="2211866322" sldId="2380"/>
            <ac:spMk id="3" creationId="{977FA593-1C2D-4B4C-B4B8-9841BC70A2D7}"/>
          </ac:spMkLst>
        </pc:spChg>
        <pc:spChg chg="mod">
          <ac:chgData name="Cariou, Laurent" userId="4453f93f-2ed2-46e8-bb8c-3237fbfdd40b" providerId="ADAL" clId="{8A157FDB-3F0A-44F5-8266-38B405DAE06A}" dt="2023-10-09T12:41:48.775" v="8"/>
          <ac:spMkLst>
            <pc:docMk/>
            <pc:sldMk cId="2211866322" sldId="2380"/>
            <ac:spMk id="6" creationId="{BB0A0FD2-1910-45A5-B2D0-6B427FDC767A}"/>
          </ac:spMkLst>
        </pc:spChg>
      </pc:sldChg>
      <pc:sldMasterChg chg="modSp mod modSldLayout">
        <pc:chgData name="Cariou, Laurent" userId="4453f93f-2ed2-46e8-bb8c-3237fbfdd40b" providerId="ADAL" clId="{8A157FDB-3F0A-44F5-8266-38B405DAE06A}" dt="2023-10-09T12:41:48.775" v="8"/>
        <pc:sldMasterMkLst>
          <pc:docMk/>
          <pc:sldMasterMk cId="0" sldId="2147483648"/>
        </pc:sldMasterMkLst>
        <pc:spChg chg="mod">
          <ac:chgData name="Cariou, Laurent" userId="4453f93f-2ed2-46e8-bb8c-3237fbfdd40b" providerId="ADAL" clId="{8A157FDB-3F0A-44F5-8266-38B405DAE06A}" dt="2023-10-09T12:41:20.365" v="7" actId="6549"/>
          <ac:spMkLst>
            <pc:docMk/>
            <pc:sldMasterMk cId="0" sldId="2147483648"/>
            <ac:spMk id="10" creationId="{00000000-0000-0000-0000-000000000000}"/>
          </ac:spMkLst>
        </pc:spChg>
        <pc:sldLayoutChg chg="modSp">
          <pc:chgData name="Cariou, Laurent" userId="4453f93f-2ed2-46e8-bb8c-3237fbfdd40b" providerId="ADAL" clId="{8A157FDB-3F0A-44F5-8266-38B405DAE06A}" dt="2023-10-09T12:41:48.775" v="8"/>
          <pc:sldLayoutMkLst>
            <pc:docMk/>
            <pc:sldMasterMk cId="0" sldId="2147483648"/>
            <pc:sldLayoutMk cId="0" sldId="2147483649"/>
          </pc:sldLayoutMkLst>
          <pc:spChg chg="mod">
            <ac:chgData name="Cariou, Laurent" userId="4453f93f-2ed2-46e8-bb8c-3237fbfdd40b" providerId="ADAL" clId="{8A157FDB-3F0A-44F5-8266-38B405DAE06A}" dt="2023-10-09T12:41:48.775"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0"/>
          </pc:sldLayoutMkLst>
          <pc:spChg chg="mod">
            <ac:chgData name="Cariou, Laurent" userId="4453f93f-2ed2-46e8-bb8c-3237fbfdd40b" providerId="ADAL" clId="{8A157FDB-3F0A-44F5-8266-38B405DAE06A}" dt="2023-10-09T12:41:48.775"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1"/>
          </pc:sldLayoutMkLst>
          <pc:spChg chg="mod">
            <ac:chgData name="Cariou, Laurent" userId="4453f93f-2ed2-46e8-bb8c-3237fbfdd40b" providerId="ADAL" clId="{8A157FDB-3F0A-44F5-8266-38B405DAE06A}" dt="2023-10-09T12:41:48.775"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2"/>
          </pc:sldLayoutMkLst>
          <pc:spChg chg="mod">
            <ac:chgData name="Cariou, Laurent" userId="4453f93f-2ed2-46e8-bb8c-3237fbfdd40b" providerId="ADAL" clId="{8A157FDB-3F0A-44F5-8266-38B405DAE06A}" dt="2023-10-09T12:41:48.775"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4"/>
          </pc:sldLayoutMkLst>
          <pc:spChg chg="mod">
            <ac:chgData name="Cariou, Laurent" userId="4453f93f-2ed2-46e8-bb8c-3237fbfdd40b" providerId="ADAL" clId="{8A157FDB-3F0A-44F5-8266-38B405DAE06A}" dt="2023-10-09T12:41:48.775"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5"/>
          </pc:sldLayoutMkLst>
          <pc:spChg chg="mod">
            <ac:chgData name="Cariou, Laurent" userId="4453f93f-2ed2-46e8-bb8c-3237fbfdd40b" providerId="ADAL" clId="{8A157FDB-3F0A-44F5-8266-38B405DAE06A}" dt="2023-10-09T12:41:48.775"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January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2024-01-13</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March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447800"/>
            <a:ext cx="7923213" cy="4570413"/>
          </a:xfrm>
        </p:spPr>
        <p:txBody>
          <a:bodyPr/>
          <a:lstStyle/>
          <a:p>
            <a:pPr>
              <a:buFont typeface="Arial" panose="020B0604020202020204" pitchFamily="34" charset="0"/>
              <a:buChar char="•"/>
            </a:pPr>
            <a:r>
              <a:rPr lang="en-US" sz="1400" dirty="0"/>
              <a:t>0066r0, Discussion on Target Objectives for IMMW, Eunsung Park (LG Electronics) </a:t>
            </a:r>
          </a:p>
          <a:p>
            <a:pPr>
              <a:buFont typeface="Arial" panose="020B0604020202020204" pitchFamily="34" charset="0"/>
              <a:buChar char="•"/>
            </a:pPr>
            <a:r>
              <a:rPr lang="en-US" sz="1400" dirty="0"/>
              <a:t>0116r0, IMMW Draft Proposed PAR, Laurent Cariou (Intel)</a:t>
            </a:r>
          </a:p>
          <a:p>
            <a:pPr>
              <a:buFont typeface="Arial" panose="020B0604020202020204" pitchFamily="34" charset="0"/>
              <a:buChar char="•"/>
            </a:pPr>
            <a:endParaRPr lang="en-US" sz="1400" dirty="0"/>
          </a:p>
          <a:p>
            <a:pPr>
              <a:buFont typeface="Arial" panose="020B0604020202020204" pitchFamily="34" charset="0"/>
              <a:buChar char="•"/>
            </a:pPr>
            <a:r>
              <a:rPr lang="en-US" sz="1400" dirty="0"/>
              <a:t>2102r0, Multi-Link Operation for </a:t>
            </a:r>
            <a:r>
              <a:rPr lang="en-US" sz="1400" dirty="0" err="1"/>
              <a:t>mmWave</a:t>
            </a:r>
            <a:r>
              <a:rPr lang="en-US" sz="1400" dirty="0"/>
              <a:t> Wi-Fi Sensing, Saira Rafique (</a:t>
            </a:r>
            <a:r>
              <a:rPr lang="en-US" sz="1400" dirty="0" err="1"/>
              <a:t>Vestel</a:t>
            </a:r>
            <a:r>
              <a:rPr lang="en-US" sz="1400" dirty="0"/>
              <a:t> </a:t>
            </a:r>
            <a:r>
              <a:rPr lang="en-US" sz="1400" dirty="0" err="1"/>
              <a:t>Elektronik</a:t>
            </a:r>
            <a:r>
              <a:rPr lang="en-US" sz="1400" dirty="0"/>
              <a:t> Sanayi </a:t>
            </a:r>
            <a:r>
              <a:rPr lang="en-US" sz="1400" dirty="0" err="1"/>
              <a:t>ve</a:t>
            </a:r>
            <a:r>
              <a:rPr lang="en-US" sz="1400" dirty="0"/>
              <a:t> </a:t>
            </a:r>
            <a:r>
              <a:rPr lang="en-US" sz="1400" dirty="0" err="1"/>
              <a:t>Ticaret</a:t>
            </a:r>
            <a:r>
              <a:rPr lang="en-US" sz="1400" dirty="0"/>
              <a:t> A.S.)</a:t>
            </a:r>
          </a:p>
          <a:p>
            <a:pPr>
              <a:buFont typeface="Arial" panose="020B0604020202020204" pitchFamily="34" charset="0"/>
              <a:buChar char="•"/>
            </a:pPr>
            <a:r>
              <a:rPr lang="en-US" sz="1400" dirty="0"/>
              <a:t>0069r0, MIMO analysis for IMMW, Bo Gong (Huawei)	</a:t>
            </a:r>
          </a:p>
          <a:p>
            <a:pPr>
              <a:buFont typeface="Arial" panose="020B0604020202020204" pitchFamily="34" charset="0"/>
              <a:buChar char="•"/>
            </a:pPr>
            <a:r>
              <a:rPr lang="en-US" sz="1400" dirty="0"/>
              <a:t>0096r0, </a:t>
            </a:r>
            <a:r>
              <a:rPr lang="en-US" sz="1400" dirty="0" err="1"/>
              <a:t>mmWave</a:t>
            </a:r>
            <a:r>
              <a:rPr lang="en-US" sz="1400" dirty="0"/>
              <a:t> RTS CTS, Leonardo Lanante (</a:t>
            </a:r>
            <a:r>
              <a:rPr lang="en-US" sz="1400" dirty="0" err="1"/>
              <a:t>Ofinno</a:t>
            </a:r>
            <a:r>
              <a:rPr lang="en-US" sz="1400" dirty="0"/>
              <a:t>) </a:t>
            </a:r>
          </a:p>
          <a:p>
            <a:pPr>
              <a:buFont typeface="Arial" panose="020B0604020202020204" pitchFamily="34" charset="0"/>
              <a:buChar char="•"/>
            </a:pPr>
            <a:r>
              <a:rPr lang="en-US" sz="1400" dirty="0"/>
              <a:t>0076r0, Comparison of OFDM and EDMG SC Waveform, Thomas </a:t>
            </a:r>
            <a:r>
              <a:rPr lang="en-US" sz="1400" dirty="0" err="1"/>
              <a:t>Handte</a:t>
            </a:r>
            <a:r>
              <a:rPr lang="en-US" sz="1400" dirty="0"/>
              <a:t> (Sony) </a:t>
            </a:r>
          </a:p>
          <a:p>
            <a:pPr>
              <a:buFont typeface="Arial" panose="020B0604020202020204" pitchFamily="34" charset="0"/>
              <a:buChar char="•"/>
            </a:pPr>
            <a:r>
              <a:rPr lang="en-US" sz="1400" dirty="0"/>
              <a:t>0008r0, Existing Technologies Consideration	Nelson Costa (</a:t>
            </a:r>
            <a:r>
              <a:rPr lang="en-US" sz="1400" dirty="0" err="1"/>
              <a:t>Peraso</a:t>
            </a:r>
            <a:r>
              <a:rPr lang="en-US" sz="1400" dirty="0"/>
              <a:t>) </a:t>
            </a:r>
          </a:p>
          <a:p>
            <a:pPr>
              <a:buFont typeface="Arial" panose="020B0604020202020204" pitchFamily="34" charset="0"/>
              <a:buChar char="•"/>
            </a:pPr>
            <a:r>
              <a:rPr lang="en-US" sz="1400" dirty="0"/>
              <a:t>2215r0, Comparison-of-</a:t>
            </a:r>
            <a:r>
              <a:rPr lang="en-US" sz="1400" dirty="0" err="1"/>
              <a:t>Wavforms</a:t>
            </a:r>
            <a:r>
              <a:rPr lang="en-US" sz="1400" dirty="0"/>
              <a:t>-PA-Nonlinearity, Chris Hansen (Covariant Corp)</a:t>
            </a:r>
          </a:p>
          <a:p>
            <a:pPr>
              <a:buFont typeface="Arial" panose="020B0604020202020204" pitchFamily="34" charset="0"/>
              <a:buChar char="•"/>
            </a:pPr>
            <a:r>
              <a:rPr lang="en-US" sz="1400" dirty="0"/>
              <a:t>xxxxr0, Discussion on Bandwidth Issue in IMMW, Yue Xu</a:t>
            </a:r>
          </a:p>
          <a:p>
            <a:pPr>
              <a:buFont typeface="Arial" panose="020B0604020202020204" pitchFamily="34" charset="0"/>
              <a:buChar char="•"/>
            </a:pPr>
            <a:r>
              <a:rPr lang="en-US" sz="1400" dirty="0"/>
              <a:t>0133r0, Channel raster considerations for 60GHz band in IMMW, Micky Mehta (</a:t>
            </a:r>
            <a:r>
              <a:rPr lang="en-US" sz="1400" dirty="0" err="1"/>
              <a:t>Pharrowtech</a:t>
            </a:r>
            <a:r>
              <a:rPr lang="en-US" sz="1400" dirty="0"/>
              <a:t>)</a:t>
            </a:r>
          </a:p>
          <a:p>
            <a:pPr>
              <a:buFont typeface="Arial" panose="020B0604020202020204" pitchFamily="34" charset="0"/>
              <a:buChar char="•"/>
            </a:pPr>
            <a:endParaRPr lang="en-US" sz="1400" dirty="0"/>
          </a:p>
          <a:p>
            <a:pPr>
              <a:buFont typeface="Arial" panose="020B0604020202020204" pitchFamily="34" charset="0"/>
              <a:buChar char="•"/>
            </a:pPr>
            <a:r>
              <a:rPr lang="en-US" sz="1400" dirty="0"/>
              <a:t>0081r0, Thoughts on IMMW extensions to optical bands, Andreas </a:t>
            </a:r>
            <a:r>
              <a:rPr lang="en-US" sz="1400" dirty="0" err="1"/>
              <a:t>Bluschke</a:t>
            </a:r>
            <a:r>
              <a:rPr lang="en-US" sz="1400" dirty="0"/>
              <a:t> (Self) </a:t>
            </a:r>
          </a:p>
          <a:p>
            <a:pPr>
              <a:buFont typeface="Arial" panose="020B0604020202020204" pitchFamily="34" charset="0"/>
              <a:buChar char="•"/>
            </a:pPr>
            <a:r>
              <a:rPr lang="en-US" sz="1400" dirty="0"/>
              <a:t>0062r0, Channelization to include optical bands, Volker Jungnickel (Fraunhofer HHI) </a:t>
            </a:r>
          </a:p>
          <a:p>
            <a:pPr>
              <a:buFont typeface="Arial" panose="020B0604020202020204" pitchFamily="34" charset="0"/>
              <a:buChar char="•"/>
            </a:pPr>
            <a:r>
              <a:rPr lang="en-US" sz="1400" dirty="0"/>
              <a:t>0077r0, Numerology to include optical bands, Volker Jungnickel (Fraunhofer HHI)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t>0066r0, Discussion on Target Objectives for IMMW, Eunsung Park (LG Electronics) </a:t>
            </a:r>
          </a:p>
          <a:p>
            <a:pPr lvl="1">
              <a:buFont typeface="Arial" panose="020B0604020202020204" pitchFamily="34" charset="0"/>
              <a:buChar char="•"/>
            </a:pPr>
            <a:r>
              <a:rPr lang="en-US" sz="1200" dirty="0"/>
              <a:t>0116r0, IMMW Draft Proposed PAR, Laurent Cariou (Intel)</a:t>
            </a:r>
          </a:p>
          <a:p>
            <a:pPr lvl="0">
              <a:buFont typeface="Arial" panose="020B0604020202020204" pitchFamily="34" charset="0"/>
              <a:buChar char="•"/>
            </a:pPr>
            <a:endParaRPr lang="en-GB" sz="1600" dirty="0"/>
          </a:p>
          <a:p>
            <a:pPr lvl="1">
              <a:buFont typeface="Arial" panose="020B0604020202020204" pitchFamily="34" charset="0"/>
              <a:buChar char="•"/>
            </a:pPr>
            <a:r>
              <a:rPr lang="en-US" sz="1200" dirty="0"/>
              <a:t>2102r0, Multi-Link Operation for </a:t>
            </a:r>
            <a:r>
              <a:rPr lang="en-US" sz="1200" dirty="0" err="1"/>
              <a:t>mmWave</a:t>
            </a:r>
            <a:r>
              <a:rPr lang="en-US" sz="1200" dirty="0"/>
              <a:t> Wi-Fi Sensing, Saira Rafique (</a:t>
            </a:r>
            <a:r>
              <a:rPr lang="en-US" sz="1200" dirty="0" err="1"/>
              <a:t>Vestel</a:t>
            </a:r>
            <a:r>
              <a:rPr lang="en-US" sz="1200" dirty="0"/>
              <a:t> </a:t>
            </a:r>
            <a:r>
              <a:rPr lang="en-US" sz="1200" dirty="0" err="1"/>
              <a:t>Elektronik</a:t>
            </a:r>
            <a:r>
              <a:rPr lang="en-US" sz="1200" dirty="0"/>
              <a:t> Sanayi </a:t>
            </a:r>
            <a:r>
              <a:rPr lang="en-US" sz="1200" dirty="0" err="1"/>
              <a:t>ve</a:t>
            </a:r>
            <a:r>
              <a:rPr lang="en-US" sz="1200" dirty="0"/>
              <a:t> </a:t>
            </a:r>
            <a:r>
              <a:rPr lang="en-US" sz="1200" dirty="0" err="1"/>
              <a:t>Ticaret</a:t>
            </a:r>
            <a:r>
              <a:rPr lang="en-US" sz="1200" dirty="0"/>
              <a:t> A.S.)</a:t>
            </a:r>
          </a:p>
          <a:p>
            <a:pPr lvl="1">
              <a:buFont typeface="Arial" panose="020B0604020202020204" pitchFamily="34" charset="0"/>
              <a:buChar char="•"/>
            </a:pPr>
            <a:r>
              <a:rPr lang="en-GB" sz="1200" dirty="0"/>
              <a:t>0069r0, MIMO analysis for IMMW, Bo Gong (Huawei)	</a:t>
            </a:r>
          </a:p>
          <a:p>
            <a:pPr lvl="1">
              <a:buFont typeface="Arial" panose="020B0604020202020204" pitchFamily="34" charset="0"/>
              <a:buChar char="•"/>
            </a:pPr>
            <a:r>
              <a:rPr lang="en-GB" sz="1200" dirty="0"/>
              <a:t>0096r0, </a:t>
            </a:r>
            <a:r>
              <a:rPr lang="en-GB" sz="1200" dirty="0" err="1"/>
              <a:t>mmWave</a:t>
            </a:r>
            <a:r>
              <a:rPr lang="en-GB" sz="1200" dirty="0"/>
              <a:t> RTS CTS, Leonardo Lanante (</a:t>
            </a:r>
            <a:r>
              <a:rPr lang="en-GB" sz="1200" dirty="0" err="1"/>
              <a:t>Ofinno</a:t>
            </a:r>
            <a:r>
              <a:rPr lang="en-GB" sz="1200" dirty="0"/>
              <a:t>) </a:t>
            </a:r>
          </a:p>
          <a:p>
            <a:pPr lvl="1">
              <a:buFont typeface="Arial" panose="020B0604020202020204" pitchFamily="34" charset="0"/>
              <a:buChar char="•"/>
            </a:pPr>
            <a:r>
              <a:rPr lang="en-GB" sz="1200" dirty="0"/>
              <a:t>0076r0, Comparison of OFDM and EDMG SC Waveform, Thomas </a:t>
            </a:r>
            <a:r>
              <a:rPr lang="en-GB" sz="1200" dirty="0" err="1"/>
              <a:t>Handte</a:t>
            </a:r>
            <a:r>
              <a:rPr lang="en-GB" sz="1200" dirty="0"/>
              <a:t> (Sony) </a:t>
            </a:r>
          </a:p>
          <a:p>
            <a:pPr lvl="1">
              <a:buFont typeface="Arial" panose="020B0604020202020204" pitchFamily="34" charset="0"/>
              <a:buChar char="•"/>
            </a:pPr>
            <a:r>
              <a:rPr lang="en-GB" sz="1200" dirty="0"/>
              <a:t>0008r0, Existing Technologies Consideration	Nelson Costa (</a:t>
            </a:r>
            <a:r>
              <a:rPr lang="en-GB" sz="1200" dirty="0" err="1"/>
              <a:t>Peraso</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January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https://touchpoint.eventsair.com/2024-jan-ieee-802-wireless-interim-session</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IMMW SG minutes listed below:</a:t>
            </a:r>
          </a:p>
          <a:p>
            <a:pPr lvl="1">
              <a:buFont typeface="Arial" panose="020B0604020202020204" pitchFamily="34" charset="0"/>
              <a:buChar char="•"/>
            </a:pPr>
            <a:r>
              <a:rPr lang="en-US" sz="1800" dirty="0"/>
              <a:t>November plenary:</a:t>
            </a:r>
          </a:p>
          <a:p>
            <a:pPr lvl="2">
              <a:buFont typeface="Arial" panose="020B0604020202020204" pitchFamily="34" charset="0"/>
              <a:buChar char="•"/>
            </a:pPr>
            <a:r>
              <a:rPr lang="en-US" sz="1600" u="sng" dirty="0">
                <a:solidFill>
                  <a:srgbClr val="0000FF"/>
                </a:solidFill>
                <a:effectLst/>
                <a:latin typeface="Times New Roman" panose="02020603050405020304" pitchFamily="18" charset="0"/>
                <a:ea typeface="Times New Roman" panose="02020603050405020304" pitchFamily="18" charset="0"/>
              </a:rPr>
              <a:t>https://mentor.ieee.org/802.11/dcn/23/11-23-2089-00-immw-immw-sg-meeting-minutes-for-november-plenary-meeting.docx</a:t>
            </a:r>
            <a:endParaRPr lang="en-US" sz="1600" dirty="0"/>
          </a:p>
          <a:p>
            <a:pPr marL="914400" lvl="2" indent="0"/>
            <a:endParaRPr lang="en-US" sz="1600" dirty="0"/>
          </a:p>
          <a:p>
            <a:pPr marL="457200" lvl="1" indent="0"/>
            <a:endParaRPr lang="en-US" sz="1800" dirty="0"/>
          </a:p>
          <a:p>
            <a:r>
              <a:rPr lang="en-US" sz="1800" dirty="0"/>
              <a:t>Move: Volker Jungnickel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IMMW Secretary appointment confirmation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confirm the appointment of Volker Jungnickel as the IMMW SG secretary</a:t>
            </a:r>
            <a:endParaRPr lang="en-US" sz="1800" dirty="0"/>
          </a:p>
          <a:p>
            <a:pPr marL="914400" lvl="2" indent="0"/>
            <a:endParaRPr lang="en-US" sz="1600" dirty="0"/>
          </a:p>
          <a:p>
            <a:pPr marL="457200" lvl="1" indent="0"/>
            <a:endParaRPr lang="en-US" sz="1800" dirty="0"/>
          </a:p>
          <a:p>
            <a:r>
              <a:rPr lang="en-US" sz="1800" dirty="0"/>
              <a:t>Move: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06355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a:t>Wednesday </a:t>
            </a:r>
            <a:r>
              <a:rPr lang="en-US" altLang="en-US" dirty="0"/>
              <a:t>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t>2215r0, Comparison-of-</a:t>
            </a:r>
            <a:r>
              <a:rPr lang="en-GB" sz="1100" dirty="0" err="1"/>
              <a:t>Wavforms</a:t>
            </a:r>
            <a:r>
              <a:rPr lang="en-GB" sz="1100" dirty="0"/>
              <a:t>-PA-Nonlinearity, Chris Hansen (Covariant Corp)</a:t>
            </a:r>
          </a:p>
          <a:p>
            <a:pPr lvl="1">
              <a:buFont typeface="Arial" panose="020B0604020202020204" pitchFamily="34" charset="0"/>
              <a:buChar char="•"/>
            </a:pPr>
            <a:r>
              <a:rPr lang="en-GB" sz="1100" dirty="0"/>
              <a:t>0133r0, Channel raster considerations for 60GHz band in IMMW, Micky Mehta (</a:t>
            </a:r>
            <a:r>
              <a:rPr lang="en-GB" sz="1100" dirty="0" err="1"/>
              <a:t>Pharrowtech</a:t>
            </a:r>
            <a:r>
              <a:rPr lang="en-GB" sz="1100" dirty="0"/>
              <a:t>)</a:t>
            </a:r>
          </a:p>
          <a:p>
            <a:pPr lvl="1">
              <a:buFont typeface="Arial" panose="020B0604020202020204" pitchFamily="34" charset="0"/>
              <a:buChar char="•"/>
            </a:pPr>
            <a:r>
              <a:rPr lang="en-GB" sz="1100" i="1" dirty="0"/>
              <a:t>xxxxr0, Discussion on Bandwidth Issue in IMMW, Yue Xu</a:t>
            </a:r>
          </a:p>
          <a:p>
            <a:pPr lvl="1">
              <a:buFont typeface="Arial" panose="020B0604020202020204" pitchFamily="34" charset="0"/>
              <a:buChar char="•"/>
            </a:pPr>
            <a:endParaRPr lang="en-GB" sz="1100" dirty="0"/>
          </a:p>
          <a:p>
            <a:pPr lvl="1">
              <a:buFont typeface="Arial" panose="020B0604020202020204" pitchFamily="34" charset="0"/>
              <a:buChar char="•"/>
            </a:pPr>
            <a:r>
              <a:rPr lang="en-GB" sz="1100" dirty="0"/>
              <a:t>0081r0, Thoughts on IMMW extensions to optical bands, Andreas </a:t>
            </a:r>
            <a:r>
              <a:rPr lang="en-GB" sz="1100" dirty="0" err="1"/>
              <a:t>Bluschke</a:t>
            </a:r>
            <a:r>
              <a:rPr lang="en-GB" sz="1100" dirty="0"/>
              <a:t> (Self) </a:t>
            </a:r>
          </a:p>
          <a:p>
            <a:pPr lvl="1">
              <a:buFont typeface="Arial" panose="020B0604020202020204" pitchFamily="34" charset="0"/>
              <a:buChar char="•"/>
            </a:pPr>
            <a:r>
              <a:rPr lang="en-GB" sz="1100" dirty="0"/>
              <a:t>0062r0, Channelization to include optical bands, Volker Jungnickel (Fraunhofer HHI) </a:t>
            </a:r>
          </a:p>
          <a:p>
            <a:pPr lvl="1">
              <a:buFont typeface="Arial" panose="020B0604020202020204" pitchFamily="34" charset="0"/>
              <a:buChar char="•"/>
            </a:pPr>
            <a:r>
              <a:rPr lang="en-GB" sz="1100" dirty="0"/>
              <a:t>0077r0, Numerology to include optical bands, Volker Jungnickel (Fraunhofer HHI) </a:t>
            </a:r>
          </a:p>
          <a:p>
            <a:pPr lvl="0">
              <a:buFont typeface="Arial" panose="020B0604020202020204" pitchFamily="34" charset="0"/>
              <a:buChar char="•"/>
            </a:pPr>
            <a:r>
              <a:rPr lang="en-US" sz="1400" dirty="0"/>
              <a:t>Goals for March 2024</a:t>
            </a:r>
          </a:p>
          <a:p>
            <a:pPr lvl="0">
              <a:buFont typeface="Arial" panose="020B0604020202020204" pitchFamily="34" charset="0"/>
              <a:buChar char="•"/>
            </a:pPr>
            <a:r>
              <a:rPr lang="en-US" sz="1400" dirty="0">
                <a:solidFill>
                  <a:schemeClr val="tx1"/>
                </a:solidFill>
              </a:rPr>
              <a:t>Teleconference Plan</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March</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115105</TotalTime>
  <Words>2442</Words>
  <Application>Microsoft Office PowerPoint</Application>
  <PresentationFormat>On-screen Show (4:3)</PresentationFormat>
  <Paragraphs>285</Paragraphs>
  <Slides>24</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Monotype Sorts</vt:lpstr>
      <vt:lpstr>Times New Roman</vt:lpstr>
      <vt:lpstr>Wingdings</vt:lpstr>
      <vt:lpstr>Office Theme</vt:lpstr>
      <vt:lpstr>Document</vt:lpstr>
      <vt:lpstr>IMMW Study Group January 2024 Meeting Agenda</vt:lpstr>
      <vt:lpstr>Registration for the January IEEE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Approve SG minutes</vt:lpstr>
      <vt:lpstr>IMMW Secretary appointment confirmation</vt:lpstr>
      <vt:lpstr>Wednesday Agenda–PM2</vt:lpstr>
      <vt:lpstr>Goals for March</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2024-01-16T13:42:20Z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