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30" r:id="rId3"/>
    <p:sldId id="1072" r:id="rId4"/>
    <p:sldId id="1073" r:id="rId5"/>
    <p:sldId id="615" r:id="rId6"/>
    <p:sldId id="543" r:id="rId7"/>
    <p:sldId id="104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9" d="100"/>
          <a:sy n="99" d="100"/>
        </p:scale>
        <p:origin x="226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802.11-23/2171r0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January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(January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– Air Conditioning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1800" dirty="0"/>
              <a:t>As regards what 802.11 meeting venues should be asked to configure 802.11 meeting room temperatures to be:</a:t>
            </a:r>
          </a:p>
          <a:p>
            <a:r>
              <a:rPr lang="en-GB" sz="1800" dirty="0"/>
              <a:t>1) I am happy with 18±1 °C										- xx</a:t>
            </a:r>
          </a:p>
          <a:p>
            <a:r>
              <a:rPr lang="en-GB" sz="1800" dirty="0"/>
              <a:t>2) I am happy with 19±1 °C										- xx</a:t>
            </a:r>
          </a:p>
          <a:p>
            <a:r>
              <a:rPr lang="en-GB" sz="1800" dirty="0"/>
              <a:t>3) I am happy with 20±1 °C										- xx</a:t>
            </a:r>
          </a:p>
          <a:p>
            <a:r>
              <a:rPr lang="en-GB" sz="1800" dirty="0"/>
              <a:t>4) I am happy with 21±1 °C										- xx</a:t>
            </a:r>
          </a:p>
          <a:p>
            <a:r>
              <a:rPr lang="en-GB" sz="1800" dirty="0"/>
              <a:t>5) I am happy with 22±1 °C										- xx</a:t>
            </a:r>
          </a:p>
          <a:p>
            <a:r>
              <a:rPr lang="en-GB" sz="1800" dirty="0"/>
              <a:t>6) I am happy with 23±1 °C										- xx</a:t>
            </a:r>
          </a:p>
          <a:p>
            <a:r>
              <a:rPr lang="en-GB" sz="1800" dirty="0"/>
              <a:t>7) I am happy with 24±1 °C										- xx</a:t>
            </a:r>
          </a:p>
          <a:p>
            <a:r>
              <a:rPr lang="en-GB" sz="1800" dirty="0"/>
              <a:t>8) I am happy with 25±1 °C										- xx</a:t>
            </a:r>
          </a:p>
          <a:p>
            <a:r>
              <a:rPr lang="en-GB" sz="1800" dirty="0"/>
              <a:t>9) I don't care and am happy with both arctic and tropical conditions	- xx</a:t>
            </a:r>
          </a:p>
          <a:p>
            <a:r>
              <a:rPr lang="en-GB" sz="1800" dirty="0"/>
              <a:t>10) I don't care because I don't attend meetings in person				- xx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(January 19)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x</a:t>
            </a:r>
          </a:p>
          <a:p>
            <a:pPr lvl="2"/>
            <a:r>
              <a:rPr lang="en-US" sz="2000" b="1" dirty="0"/>
              <a:t>No – x</a:t>
            </a:r>
          </a:p>
          <a:p>
            <a:pPr lvl="2"/>
            <a:r>
              <a:rPr lang="en-US" sz="2000" b="1" dirty="0"/>
              <a:t>Abstain – 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x</a:t>
            </a:r>
          </a:p>
          <a:p>
            <a:pPr lvl="2"/>
            <a:r>
              <a:rPr lang="en-US" sz="2000" b="1" dirty="0"/>
              <a:t>Attend Virtually (remotely) - x</a:t>
            </a:r>
          </a:p>
          <a:p>
            <a:pPr lvl="2"/>
            <a:r>
              <a:rPr lang="en-US" sz="2000" b="1" dirty="0"/>
              <a:t>Will not attend plenary - 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January 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May – Warsaw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May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Warsaw Marriott</a:t>
            </a:r>
            <a:r>
              <a:rPr lang="en-US" b="1" dirty="0"/>
              <a:t>,</a:t>
            </a:r>
            <a:r>
              <a:rPr lang="en-US" sz="2000" b="1" dirty="0"/>
              <a:t> Warsaw, as an in-person only session, would you attend?</a:t>
            </a:r>
          </a:p>
          <a:p>
            <a:pPr lvl="2"/>
            <a:r>
              <a:rPr lang="en-US" sz="2000" b="1" dirty="0"/>
              <a:t>Yes – x</a:t>
            </a:r>
          </a:p>
          <a:p>
            <a:pPr lvl="2"/>
            <a:r>
              <a:rPr lang="en-US" sz="2000" b="1" dirty="0"/>
              <a:t>No – x</a:t>
            </a:r>
          </a:p>
          <a:p>
            <a:pPr lvl="2"/>
            <a:r>
              <a:rPr lang="en-US" sz="2000" b="1" dirty="0"/>
              <a:t>Abstain – 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May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Warsaw Marriott</a:t>
            </a:r>
            <a:r>
              <a:rPr lang="en-US" b="1" dirty="0"/>
              <a:t>,</a:t>
            </a:r>
            <a:r>
              <a:rPr lang="en-US" sz="2000" b="1" dirty="0"/>
              <a:t> Warsaw, as mixed-mode session, will you attend:</a:t>
            </a:r>
          </a:p>
          <a:p>
            <a:pPr lvl="2"/>
            <a:r>
              <a:rPr lang="en-US" sz="2000" b="1" dirty="0"/>
              <a:t>Attend In-person – x</a:t>
            </a:r>
          </a:p>
          <a:p>
            <a:pPr lvl="2"/>
            <a:r>
              <a:rPr lang="en-US" sz="2000" b="1" dirty="0"/>
              <a:t>Attend Virtually (remotely) - x</a:t>
            </a:r>
          </a:p>
          <a:p>
            <a:pPr lvl="2"/>
            <a:r>
              <a:rPr lang="en-US" sz="2000" b="1" dirty="0"/>
              <a:t>Will not attend plenary - 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January 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</TotalTime>
  <Words>533</Words>
  <Application>Microsoft Office PowerPoint</Application>
  <PresentationFormat>Widescreen</PresentationFormat>
  <Paragraphs>71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Unicode MS</vt:lpstr>
      <vt:lpstr>Times New Roman</vt:lpstr>
      <vt:lpstr>Office Theme</vt:lpstr>
      <vt:lpstr>Document</vt:lpstr>
      <vt:lpstr>802.11 January 2024 WG Motions</vt:lpstr>
      <vt:lpstr>Abstract</vt:lpstr>
      <vt:lpstr>WEDNESDAY (January 17) </vt:lpstr>
      <vt:lpstr>Straw Poll – Air Conditioning</vt:lpstr>
      <vt:lpstr>FRIDAY (January 19)  </vt:lpstr>
      <vt:lpstr>Straw Poll:  March – Denver Plenary</vt:lpstr>
      <vt:lpstr>Straw Poll:  May – Warsaw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1816</cp:revision>
  <cp:lastPrinted>1601-01-01T00:00:00Z</cp:lastPrinted>
  <dcterms:created xsi:type="dcterms:W3CDTF">2018-05-10T16:45:22Z</dcterms:created>
  <dcterms:modified xsi:type="dcterms:W3CDTF">2024-01-17T15:42:14Z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