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68" r:id="rId20"/>
    <p:sldId id="1369" r:id="rId21"/>
    <p:sldId id="1370" r:id="rId22"/>
    <p:sldId id="877" r:id="rId23"/>
    <p:sldId id="1367" r:id="rId24"/>
    <p:sldId id="897" r:id="rId25"/>
    <p:sldId id="1372" r:id="rId26"/>
    <p:sldId id="1377" r:id="rId27"/>
    <p:sldId id="1374" r:id="rId28"/>
    <p:sldId id="905" r:id="rId29"/>
    <p:sldId id="1375" r:id="rId30"/>
    <p:sldId id="1376" r:id="rId31"/>
    <p:sldId id="1013"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7646432"/>
        <c:axId val="147656768"/>
      </c:barChart>
      <c:catAx>
        <c:axId val="147646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7656768"/>
        <c:crosses val="autoZero"/>
        <c:auto val="1"/>
        <c:lblAlgn val="ctr"/>
        <c:lblOffset val="100"/>
        <c:noMultiLvlLbl val="0"/>
      </c:catAx>
      <c:valAx>
        <c:axId val="1476567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76464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057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771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2024-01-15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157506538"/>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comments assignment</a:t>
                      </a:r>
                      <a:r>
                        <a:rPr lang="en-US" altLang="zh-CN" sz="1200" kern="1200" baseline="0" dirty="0" smtClean="0">
                          <a:solidFill>
                            <a:schemeClr val="tx1"/>
                          </a:solidFill>
                          <a:latin typeface="+mn-lt"/>
                          <a:ea typeface="+mn-ea"/>
                          <a:cs typeface="+mn-cs"/>
                        </a:rPr>
                        <a:t> discussion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24/0109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a:t>
                      </a:r>
                      <a:r>
                        <a:rPr lang="en-US" altLang="zh-CN" sz="1200" kern="1200" dirty="0" smtClean="0">
                          <a:solidFill>
                            <a:schemeClr val="tx1"/>
                          </a:solidFill>
                          <a:latin typeface="+mn-lt"/>
                          <a:ea typeface="+mn-ea"/>
                          <a:cs typeface="+mn-cs"/>
                        </a:rPr>
                        <a:t>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OST CIDs for LB281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358264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43931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17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566411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148509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761307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Jan 16    (Tuesday PM 2), 16:00-18:00 Panama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144011</TotalTime>
  <Words>2868</Words>
  <Application>Microsoft Office PowerPoint</Application>
  <PresentationFormat>宽屏</PresentationFormat>
  <Paragraphs>644</Paragraphs>
  <Slides>33</Slides>
  <Notes>32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33</vt:i4>
      </vt:variant>
    </vt:vector>
  </HeadingPairs>
  <TitlesOfParts>
    <vt:vector size="4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398</cp:revision>
  <cp:lastPrinted>2014-11-04T15:04:57Z</cp:lastPrinted>
  <dcterms:created xsi:type="dcterms:W3CDTF">2007-04-17T18:10:23Z</dcterms:created>
  <dcterms:modified xsi:type="dcterms:W3CDTF">2024-01-15T14:42:44Z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