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68" r:id="rId20"/>
    <p:sldId id="1369" r:id="rId21"/>
    <p:sldId id="1370" r:id="rId22"/>
    <p:sldId id="877" r:id="rId23"/>
    <p:sldId id="1367" r:id="rId24"/>
    <p:sldId id="897" r:id="rId25"/>
    <p:sldId id="1372" r:id="rId26"/>
    <p:sldId id="1377" r:id="rId27"/>
    <p:sldId id="1374" r:id="rId28"/>
    <p:sldId id="905" r:id="rId29"/>
    <p:sldId id="1375" r:id="rId30"/>
    <p:sldId id="1376" r:id="rId31"/>
    <p:sldId id="1013"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51287984"/>
        <c:axId val="551292880"/>
      </c:barChart>
      <c:catAx>
        <c:axId val="5512879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51292880"/>
        <c:crosses val="autoZero"/>
        <c:auto val="1"/>
        <c:lblAlgn val="ctr"/>
        <c:lblOffset val="100"/>
        <c:noMultiLvlLbl val="0"/>
      </c:catAx>
      <c:valAx>
        <c:axId val="5512928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12879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0577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771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a:t>
            </a:r>
            <a:r>
              <a:rPr lang="en-US" altLang="zh-CN" sz="1800" b="1" dirty="0"/>
              <a:t>2169</a:t>
            </a:r>
            <a:r>
              <a:rPr lang="en-US" altLang="en-US" sz="1800" b="1" dirty="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2024-01-10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95289260"/>
              </p:ext>
            </p:extLst>
          </p:nvPr>
        </p:nvGraphicFramePr>
        <p:xfrm>
          <a:off x="3429000" y="1600200"/>
          <a:ext cx="8305801" cy="221295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9"/>
                  </a:ext>
                </a:extLst>
              </a:tr>
              <a:tr h="89561">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0"/>
                  </a:ext>
                </a:extLst>
              </a:tr>
              <a:tr h="0">
                <a:tc>
                  <a:txBody>
                    <a:bodyPr/>
                    <a:lstStyle/>
                    <a:p>
                      <a:pPr algn="l">
                        <a:spcAft>
                          <a:spcPts val="0"/>
                        </a:spcAft>
                      </a:pP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358264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43931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17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566411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148509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https://mentor.ieee.org/802.11/dcn/</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61307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Jan 16    (Tuesday PM 2), 16:00-18:00 Panama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143972</TotalTime>
  <Words>3723</Words>
  <Application>Microsoft Office PowerPoint</Application>
  <PresentationFormat>宽屏</PresentationFormat>
  <Paragraphs>629</Paragraphs>
  <Slides>33</Slides>
  <Notes>32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33</vt:i4>
      </vt:variant>
    </vt:vector>
  </HeadingPairs>
  <TitlesOfParts>
    <vt:vector size="4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388</cp:revision>
  <cp:lastPrinted>2014-11-04T15:04:57Z</cp:lastPrinted>
  <dcterms:created xsi:type="dcterms:W3CDTF">2007-04-17T18:10:23Z</dcterms:created>
  <dcterms:modified xsi:type="dcterms:W3CDTF">2024-01-10T03:48:25Z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