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36BE64-CDCC-4E8F-AD89-918E63CD2C23}" v="7" dt="2024-01-18T22:29:14.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86" autoAdjust="0"/>
    <p:restoredTop sz="96371" autoAdjust="0"/>
  </p:normalViewPr>
  <p:slideViewPr>
    <p:cSldViewPr>
      <p:cViewPr varScale="1">
        <p:scale>
          <a:sx n="65" d="100"/>
          <a:sy n="65" d="100"/>
        </p:scale>
        <p:origin x="578"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136BE64-CDCC-4E8F-AD89-918E63CD2C23}"/>
    <pc:docChg chg="modSld modMainMaster">
      <pc:chgData name="Mike Montemurro" userId="40c20c913ca7511e" providerId="LiveId" clId="{6136BE64-CDCC-4E8F-AD89-918E63CD2C23}" dt="2024-01-19T00:15:44.786" v="227" actId="20577"/>
      <pc:docMkLst>
        <pc:docMk/>
      </pc:docMkLst>
      <pc:sldChg chg="modSp mod">
        <pc:chgData name="Mike Montemurro" userId="40c20c913ca7511e" providerId="LiveId" clId="{6136BE64-CDCC-4E8F-AD89-918E63CD2C23}" dt="2024-01-18T22:35:44.996" v="147" actId="20577"/>
        <pc:sldMkLst>
          <pc:docMk/>
          <pc:sldMk cId="3056178945" sldId="848"/>
        </pc:sldMkLst>
        <pc:spChg chg="mod">
          <ac:chgData name="Mike Montemurro" userId="40c20c913ca7511e" providerId="LiveId" clId="{6136BE64-CDCC-4E8F-AD89-918E63CD2C23}" dt="2024-01-18T22:35:44.996" v="147" actId="20577"/>
          <ac:spMkLst>
            <pc:docMk/>
            <pc:sldMk cId="3056178945" sldId="848"/>
            <ac:spMk id="5" creationId="{312E63CB-7AA4-47E9-A213-073D8CADFEE1}"/>
          </ac:spMkLst>
        </pc:spChg>
      </pc:sldChg>
      <pc:sldChg chg="modSp mod">
        <pc:chgData name="Mike Montemurro" userId="40c20c913ca7511e" providerId="LiveId" clId="{6136BE64-CDCC-4E8F-AD89-918E63CD2C23}" dt="2024-01-18T22:35:06.051" v="110" actId="207"/>
        <pc:sldMkLst>
          <pc:docMk/>
          <pc:sldMk cId="3276047351" sldId="863"/>
        </pc:sldMkLst>
        <pc:spChg chg="mod">
          <ac:chgData name="Mike Montemurro" userId="40c20c913ca7511e" providerId="LiveId" clId="{6136BE64-CDCC-4E8F-AD89-918E63CD2C23}" dt="2024-01-18T22:35:06.051" v="110" actId="207"/>
          <ac:spMkLst>
            <pc:docMk/>
            <pc:sldMk cId="3276047351" sldId="863"/>
            <ac:spMk id="2" creationId="{6F345F46-AFF6-18FA-4D1E-837DFE5D44B7}"/>
          </ac:spMkLst>
        </pc:spChg>
      </pc:sldChg>
      <pc:sldChg chg="modSp mod">
        <pc:chgData name="Mike Montemurro" userId="40c20c913ca7511e" providerId="LiveId" clId="{6136BE64-CDCC-4E8F-AD89-918E63CD2C23}" dt="2024-01-18T22:38:55.526" v="225" actId="20577"/>
        <pc:sldMkLst>
          <pc:docMk/>
          <pc:sldMk cId="3766763096" sldId="2373"/>
        </pc:sldMkLst>
        <pc:spChg chg="mod">
          <ac:chgData name="Mike Montemurro" userId="40c20c913ca7511e" providerId="LiveId" clId="{6136BE64-CDCC-4E8F-AD89-918E63CD2C23}" dt="2024-01-18T22:38:55.526" v="225" actId="20577"/>
          <ac:spMkLst>
            <pc:docMk/>
            <pc:sldMk cId="3766763096" sldId="2373"/>
            <ac:spMk id="2" creationId="{C6EA7B30-6898-B557-187E-5DBC2CF7F632}"/>
          </ac:spMkLst>
        </pc:spChg>
      </pc:sldChg>
      <pc:sldChg chg="modSp mod">
        <pc:chgData name="Mike Montemurro" userId="40c20c913ca7511e" providerId="LiveId" clId="{6136BE64-CDCC-4E8F-AD89-918E63CD2C23}" dt="2024-01-18T22:34:34.789" v="109" actId="20577"/>
        <pc:sldMkLst>
          <pc:docMk/>
          <pc:sldMk cId="3336687352" sldId="2374"/>
        </pc:sldMkLst>
        <pc:spChg chg="mod">
          <ac:chgData name="Mike Montemurro" userId="40c20c913ca7511e" providerId="LiveId" clId="{6136BE64-CDCC-4E8F-AD89-918E63CD2C23}" dt="2024-01-18T22:34:34.789" v="109" actId="20577"/>
          <ac:spMkLst>
            <pc:docMk/>
            <pc:sldMk cId="3336687352" sldId="2374"/>
            <ac:spMk id="5" creationId="{312E63CB-7AA4-47E9-A213-073D8CADFEE1}"/>
          </ac:spMkLst>
        </pc:spChg>
      </pc:sldChg>
      <pc:sldMasterChg chg="modSp mod">
        <pc:chgData name="Mike Montemurro" userId="40c20c913ca7511e" providerId="LiveId" clId="{6136BE64-CDCC-4E8F-AD89-918E63CD2C23}" dt="2024-01-19T00:15:44.786" v="227" actId="20577"/>
        <pc:sldMasterMkLst>
          <pc:docMk/>
          <pc:sldMasterMk cId="0" sldId="2147483648"/>
        </pc:sldMasterMkLst>
        <pc:spChg chg="mod">
          <ac:chgData name="Mike Montemurro" userId="40c20c913ca7511e" providerId="LiveId" clId="{6136BE64-CDCC-4E8F-AD89-918E63CD2C23}" dt="2024-01-19T00:15:44.786" v="22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48600"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802.11-23/2167r7</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24/11-24-0033-01-000m-revme-motions.pptx" TargetMode="External"/><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5-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On 10 days notice</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April 16-18 </a:t>
            </a:r>
            <a:r>
              <a:rPr lang="en-GB" sz="1800" b="1" dirty="0">
                <a:effectLst/>
                <a:latin typeface="Times New Roman" panose="02020603050405020304" pitchFamily="18" charset="0"/>
                <a:ea typeface="Times New Roman" panose="02020603050405020304" pitchFamily="18" charset="0"/>
              </a:rPr>
              <a:t>with the preferred venue being San Diego,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Stephen McCann</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Jon Rosdahl</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Unanimous</a:t>
            </a:r>
            <a:r>
              <a:rPr lang="en-CA" sz="1800">
                <a:effectLst/>
                <a:latin typeface="Times New Roman" panose="02020603050405020304" pitchFamily="18" charset="0"/>
                <a:ea typeface="Times New Roman" panose="02020603050405020304" pitchFamily="18" charset="0"/>
              </a:rPr>
              <a:t>. Approved.</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6588 (MAC) – Hamilton (Ruckus-</a:t>
            </a:r>
            <a:r>
              <a:rPr lang="en-CA" sz="1400" dirty="0" err="1">
                <a:effectLst/>
                <a:latin typeface="Times New Roman" panose="02020603050405020304" pitchFamily="18" charset="0"/>
                <a:ea typeface="Times New Roman" panose="02020603050405020304" pitchFamily="18" charset="0"/>
              </a:rPr>
              <a:t>Commscope</a:t>
            </a:r>
            <a:r>
              <a:rPr lang="en-CA"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CID 6071 (MAC) – Hart (Cisco)</a:t>
            </a:r>
          </a:p>
          <a:p>
            <a:pPr lvl="2"/>
            <a:r>
              <a:rPr lang="en-CA" sz="1400" dirty="0">
                <a:ea typeface="Times New Roman" panose="02020603050405020304" pitchFamily="18" charset="0"/>
              </a:rPr>
              <a:t>CID 6074 (MAC) – Withdrawn?</a:t>
            </a:r>
            <a:endParaRPr lang="en-CA" sz="1400" dirty="0">
              <a:effectLst/>
              <a:latin typeface="Times New Roman" panose="02020603050405020304" pitchFamily="18" charset="0"/>
              <a:ea typeface="Times New Roman" panose="02020603050405020304" pitchFamily="18" charset="0"/>
            </a:endParaRPr>
          </a:p>
          <a:p>
            <a:pPr lvl="2"/>
            <a:r>
              <a:rPr lang="en-CA" sz="1400" dirty="0">
                <a:effectLst/>
                <a:latin typeface="Times New Roman" panose="02020603050405020304" pitchFamily="18" charset="0"/>
                <a:ea typeface="Times New Roman" panose="02020603050405020304" pitchFamily="18" charset="0"/>
              </a:rPr>
              <a:t>CID 6073 (MAC) – Withdrawn?</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p>
          <a:p>
            <a:pPr lvl="2"/>
            <a:r>
              <a:rPr lang="en-US" sz="1400" dirty="0">
                <a:effectLst/>
                <a:latin typeface="Times New Roman" panose="02020603050405020304" pitchFamily="18" charset="0"/>
                <a:ea typeface="Times New Roman" panose="02020603050405020304" pitchFamily="18" charset="0"/>
              </a:rPr>
              <a:t>CID 6027, 6</a:t>
            </a:r>
            <a:r>
              <a:rPr lang="en-US" sz="1400" dirty="0">
                <a:ea typeface="Times New Roman" panose="02020603050405020304" pitchFamily="18" charset="0"/>
              </a:rPr>
              <a:t>022 – doc 11-24/99 –  Qi (Intel)</a:t>
            </a:r>
          </a:p>
          <a:p>
            <a:pPr lvl="2"/>
            <a:r>
              <a:rPr lang="en-US" sz="1400" dirty="0">
                <a:ea typeface="Times New Roman" panose="02020603050405020304" pitchFamily="18" charset="0"/>
              </a:rPr>
              <a:t>CID 6016, 6017, 6160 – doc 23/2035 – Qi (Intel)</a:t>
            </a: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2" y="3810000"/>
            <a:ext cx="6567377"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sz="1400" b="0" i="0" dirty="0">
                <a:solidFill>
                  <a:srgbClr val="222222"/>
                </a:solidFill>
                <a:effectLst/>
                <a:latin typeface="+mn-lt"/>
              </a:rPr>
              <a:t>CID 6135, 6124 and 6028 – Withdrawn </a:t>
            </a:r>
            <a:endParaRPr lang="en-CA" altLang="en-US" sz="1400" dirty="0">
              <a:latin typeface="+mn-lt"/>
            </a:endParaRPr>
          </a:p>
          <a:p>
            <a:pPr lvl="2"/>
            <a:r>
              <a:rPr lang="en-US" sz="1400" dirty="0">
                <a:ea typeface="Times New Roman" panose="02020603050405020304" pitchFamily="18" charset="0"/>
              </a:rPr>
              <a:t>CID 6016, 6017, 6160 – doc 23/2035 – Kim (Qualcomm)</a:t>
            </a:r>
            <a:endParaRPr lang="en-CA" altLang="en-US" sz="1400" dirty="0"/>
          </a:p>
          <a:p>
            <a:pPr lvl="2"/>
            <a:r>
              <a:rPr lang="en-CA" altLang="en-US" sz="1400" dirty="0"/>
              <a:t>CID 6209, 6006, 6467, 6607 – doc 11-24/85 – Kim (Qualcomm)</a:t>
            </a:r>
            <a:endParaRPr lang="en-GB" sz="1400" dirty="0">
              <a:effectLst/>
              <a:latin typeface="Times New Roman" panose="02020603050405020304" pitchFamily="18" charset="0"/>
              <a:ea typeface="Times New Roman" panose="02020603050405020304" pitchFamily="18" charset="0"/>
            </a:endParaRP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Rison (Samsung)</a:t>
            </a:r>
            <a:endParaRPr lang="en-CA" altLang="en-US" sz="1400" dirty="0"/>
          </a:p>
          <a:p>
            <a:pPr lvl="2"/>
            <a:r>
              <a:rPr lang="en-CA" altLang="en-US" sz="1400" dirty="0"/>
              <a:t>CIDs 6048, 6049, 6050 – doc 11-24/45, 17, 15 – </a:t>
            </a:r>
            <a:r>
              <a:rPr lang="en-CA" altLang="en-US" sz="1400" dirty="0" err="1"/>
              <a:t>Halasz</a:t>
            </a:r>
            <a:r>
              <a:rPr lang="en-CA" altLang="en-US" sz="1400" dirty="0"/>
              <a:t> (Morse Micro)</a:t>
            </a:r>
          </a:p>
          <a:p>
            <a:pPr marL="914400" lvl="2" indent="0">
              <a:buNone/>
            </a:pPr>
            <a:endParaRPr lang="en-CA" altLang="en-US" sz="1400" dirty="0"/>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457200" y="3429000"/>
            <a:ext cx="6781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US" altLang="en-US" sz="1400" dirty="0"/>
              <a:t>CIDs 6047, 6051, 6055, 6056, 6057 (PHY) and 6053 (SEC) – Withdrawn</a:t>
            </a:r>
            <a:endParaRPr lang="en-CA" altLang="en-US" sz="1400" dirty="0"/>
          </a:p>
          <a:p>
            <a:pPr lvl="2"/>
            <a:r>
              <a:rPr lang="en-GB" sz="1400" dirty="0">
                <a:effectLst/>
                <a:latin typeface="Times New Roman" panose="02020603050405020304" pitchFamily="18" charset="0"/>
                <a:ea typeface="Times New Roman" panose="02020603050405020304" pitchFamily="18" charset="0"/>
              </a:rPr>
              <a:t>CID 6420 (ED1) –</a:t>
            </a:r>
            <a:r>
              <a:rPr lang="en-GB" sz="1400" dirty="0">
                <a:ea typeface="Times New Roman" panose="02020603050405020304" pitchFamily="18" charset="0"/>
              </a:rPr>
              <a:t> Rison (Samsung)</a:t>
            </a:r>
          </a:p>
          <a:p>
            <a:pPr lvl="2"/>
            <a:r>
              <a:rPr lang="en-GB" altLang="en-US" sz="1400" dirty="0"/>
              <a:t>CID 6601, 6602, 6603 – doc 11-23/2155 - </a:t>
            </a:r>
            <a:r>
              <a:rPr lang="en-CA" altLang="en-US" sz="1400" dirty="0"/>
              <a:t>Asterjadhi (Qualcomm)</a:t>
            </a:r>
            <a:endParaRPr lang="en-GB" sz="1400" dirty="0">
              <a:effectLst/>
              <a:latin typeface="Times New Roman" panose="02020603050405020304" pitchFamily="18" charset="0"/>
              <a:ea typeface="Times New Roman" panose="02020603050405020304" pitchFamily="18" charset="0"/>
            </a:endParaRPr>
          </a:p>
          <a:p>
            <a:pPr lvl="2"/>
            <a:r>
              <a:rPr lang="en-CA" altLang="en-US" sz="1400" dirty="0"/>
              <a:t>CID 6207 (MAC) – McCann (Huawei)</a:t>
            </a:r>
          </a:p>
          <a:p>
            <a:pPr lvl="2"/>
            <a:r>
              <a:rPr lang="en-CA" altLang="en-US" sz="1400" dirty="0"/>
              <a:t>CID 6288 (MAC) – doc 11-24/54 – McCann (Huawei)</a:t>
            </a:r>
          </a:p>
          <a:p>
            <a:pPr lvl="2"/>
            <a:r>
              <a:rPr lang="en-CA" altLang="en-US" sz="1400" dirty="0"/>
              <a:t>CID 6037 (PHY) – doc 11-23/2048 – Xin (Huawei)</a:t>
            </a:r>
          </a:p>
          <a:p>
            <a:pPr lvl="2"/>
            <a:r>
              <a:rPr lang="en-CA" altLang="en-US" sz="1400" dirty="0"/>
              <a:t>CID 6409 (ED2) – doc -11-23/2218 – Au (Huawei)</a:t>
            </a:r>
          </a:p>
          <a:p>
            <a:pPr lvl="2"/>
            <a:r>
              <a:rPr lang="en-CA" altLang="en-US" sz="1400" dirty="0"/>
              <a:t>CID 6041 – Resolution</a:t>
            </a:r>
          </a:p>
          <a:p>
            <a:pPr lvl="2"/>
            <a:r>
              <a:rPr lang="en-GB" sz="1400" dirty="0">
                <a:effectLst/>
                <a:latin typeface="Times New Roman" panose="02020603050405020304" pitchFamily="18" charset="0"/>
                <a:ea typeface="Times New Roman" panose="02020603050405020304" pitchFamily="18" charset="0"/>
              </a:rPr>
              <a:t>CID 6261 –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endParaRPr lang="en-CA" altLang="en-US" sz="14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295400"/>
            <a:ext cx="5828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January 18, 4pm ET</a:t>
            </a:r>
            <a:endParaRPr lang="en-US" altLang="en-US" sz="1800" dirty="0"/>
          </a:p>
          <a:p>
            <a:pPr lvl="1"/>
            <a:r>
              <a:rPr lang="en-CA" altLang="en-US" sz="1400" dirty="0"/>
              <a:t>Comment Resolution </a:t>
            </a:r>
          </a:p>
          <a:p>
            <a:pPr lvl="2"/>
            <a:r>
              <a:rPr lang="en-GB" altLang="en-US" sz="1400" dirty="0"/>
              <a:t>CID 6601, 6602, 6603 </a:t>
            </a:r>
            <a:r>
              <a:rPr lang="en-GB" altLang="en-US" sz="1400"/>
              <a:t>- Withdrawn</a:t>
            </a:r>
            <a:endParaRPr lang="pt-BR" altLang="en-US" sz="1400" dirty="0"/>
          </a:p>
          <a:p>
            <a:pPr lvl="2"/>
            <a:r>
              <a:rPr lang="pt-BR" altLang="en-US" sz="1400" dirty="0"/>
              <a:t>CIDs 6081-6083 via doc 11-23/2144 – Hart (Cisco) </a:t>
            </a:r>
          </a:p>
          <a:p>
            <a:pPr lvl="1"/>
            <a:r>
              <a:rPr lang="en-CA" altLang="en-US" sz="1400" dirty="0"/>
              <a:t>Motions</a:t>
            </a:r>
            <a:endParaRPr lang="en-CA" sz="1400" dirty="0"/>
          </a:p>
          <a:p>
            <a:pPr lvl="2"/>
            <a:r>
              <a:rPr lang="en-CA" altLang="en-US" sz="1400" dirty="0"/>
              <a:t>Slides 3 to 12 in doc 11-24/33r0</a:t>
            </a:r>
          </a:p>
          <a:p>
            <a:pPr lvl="1"/>
            <a:r>
              <a:rPr lang="en-CA" altLang="en-US" sz="1400" dirty="0"/>
              <a:t>Teleconferences, Plans for March</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8E134A43-EF20-E377-94AD-DE7B642EFE07}"/>
              </a:ext>
            </a:extLst>
          </p:cNvPr>
          <p:cNvSpPr>
            <a:spLocks noChangeArrowheads="1"/>
          </p:cNvSpPr>
          <p:nvPr/>
        </p:nvSpPr>
        <p:spPr bwMode="auto">
          <a:xfrm>
            <a:off x="504093" y="1371600"/>
            <a:ext cx="604910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8am ET</a:t>
            </a:r>
            <a:endParaRPr lang="en-US" altLang="en-US" sz="1800" dirty="0"/>
          </a:p>
          <a:p>
            <a:pPr lvl="1"/>
            <a:r>
              <a:rPr lang="en-CA" altLang="en-US" sz="1400" dirty="0"/>
              <a:t>Presentations</a:t>
            </a:r>
          </a:p>
          <a:p>
            <a:pPr lvl="2"/>
            <a:r>
              <a:rPr lang="en-CA" altLang="en-US" sz="1400" dirty="0"/>
              <a:t>CID 6030 (PHY), 6031 (MAC) - Withdrawn</a:t>
            </a:r>
          </a:p>
          <a:p>
            <a:pPr lvl="2"/>
            <a:r>
              <a:rPr lang="en-CA" altLang="en-US" sz="1400" dirty="0"/>
              <a:t>IEEE 802.11 errata – doc 11-24/27 – Harkins (HPE)</a:t>
            </a:r>
          </a:p>
          <a:p>
            <a:pPr lvl="2"/>
            <a:r>
              <a:rPr lang="en-CA" altLang="en-US" sz="1400" dirty="0"/>
              <a:t>CID 6087, 6088 – doc 11-23/1856 – Malinen (Qualcomm)</a:t>
            </a:r>
          </a:p>
          <a:p>
            <a:pPr lvl="2"/>
            <a:r>
              <a:rPr lang="en-CA" altLang="en-US" sz="1400" dirty="0"/>
              <a:t>CID 6116, 6117, 6123 – Withdrawn – Levy (</a:t>
            </a:r>
            <a:r>
              <a:rPr lang="en-CA" altLang="en-US" sz="1400" dirty="0" err="1"/>
              <a:t>InterDigital</a:t>
            </a:r>
            <a:r>
              <a:rPr lang="en-CA" altLang="en-US" sz="1400" dirty="0"/>
              <a:t>)</a:t>
            </a:r>
          </a:p>
          <a:p>
            <a:pPr lvl="2"/>
            <a:r>
              <a:rPr lang="en-CA" altLang="en-US" sz="1400" dirty="0"/>
              <a:t>MISC CIDs – 11-23/1750 – Rison (Samsung)</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Stephen McCann</a:t>
            </a:r>
          </a:p>
          <a:p>
            <a:pPr marL="0" indent="0">
              <a:buNone/>
            </a:pPr>
            <a:r>
              <a:rPr lang="en-CA" dirty="0"/>
              <a:t>Seconded: Mark Hamilton</a:t>
            </a:r>
          </a:p>
          <a:p>
            <a:pPr marL="0" indent="0">
              <a:buNone/>
            </a:pPr>
            <a:r>
              <a:rPr lang="en-CA" dirty="0"/>
              <a:t>Results</a:t>
            </a:r>
            <a:r>
              <a:rPr lang="en-CA"/>
              <a:t>: Unanimous. </a:t>
            </a:r>
            <a:r>
              <a:rPr lang="en-CA" dirty="0"/>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initial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600" dirty="0">
                <a:hlinkClick r:id="rId2"/>
              </a:rPr>
              <a:t>https://mentor.ieee.org/802.11/dcn/23/11-23-1743-04-000m-revme-sb1-ed1-ad-hoc-comments.xlsx</a:t>
            </a:r>
            <a:r>
              <a:rPr lang="en-US" altLang="en-US" sz="1600" dirty="0"/>
              <a:t>,</a:t>
            </a:r>
          </a:p>
          <a:p>
            <a:pPr marL="0" lvl="0" indent="0">
              <a:buNone/>
              <a:tabLst>
                <a:tab pos="457200" algn="l"/>
              </a:tabLst>
            </a:pPr>
            <a:r>
              <a:rPr lang="en-US" altLang="en-US" sz="1600" dirty="0">
                <a:hlinkClick r:id="rId3"/>
              </a:rPr>
              <a:t>https://mentor.ieee.org/802.11/dcn/23/11-23-1746-07-000m-revme-sa-ballot-1-ed2-ad-hoc-comments.xlsx</a:t>
            </a:r>
            <a:r>
              <a:rPr lang="en-US" altLang="en-US" sz="1600" dirty="0"/>
              <a:t>,</a:t>
            </a:r>
          </a:p>
          <a:p>
            <a:pPr marL="0" lvl="0" indent="0">
              <a:buNone/>
              <a:tabLst>
                <a:tab pos="457200" algn="l"/>
              </a:tabLst>
            </a:pPr>
            <a:r>
              <a:rPr lang="en-US" altLang="en-US" sz="1600" dirty="0">
                <a:hlinkClick r:id="rId4"/>
              </a:rPr>
              <a:t>https://mentor.ieee.org/802.11/dcn/23/11-23-1768-04-000m-revme-gen-ad-hoc-comments-on-sb.xlsx</a:t>
            </a:r>
            <a:r>
              <a:rPr lang="en-US" altLang="en-US" sz="1600" dirty="0"/>
              <a:t>,</a:t>
            </a:r>
          </a:p>
          <a:p>
            <a:pPr marL="0" indent="0">
              <a:buNone/>
              <a:tabLst>
                <a:tab pos="457200" algn="l"/>
              </a:tabLst>
            </a:pPr>
            <a:r>
              <a:rPr lang="en-US" altLang="en-US" sz="1600" dirty="0">
                <a:hlinkClick r:id="rId5"/>
              </a:rPr>
              <a:t>https://mentor.ieee.org/802.11/dcn/23/11-23-2032-05-000m-revme-mac-sa-comments.xls</a:t>
            </a:r>
            <a:r>
              <a:rPr lang="en-US" altLang="en-US" sz="1600" dirty="0"/>
              <a:t>, </a:t>
            </a:r>
          </a:p>
          <a:p>
            <a:pPr marL="0" indent="0">
              <a:buNone/>
              <a:tabLst>
                <a:tab pos="457200" algn="l"/>
              </a:tabLst>
            </a:pPr>
            <a:r>
              <a:rPr lang="en-US" altLang="en-US" sz="1600" dirty="0">
                <a:hlinkClick r:id="rId6"/>
              </a:rPr>
              <a:t>https://mentor.ieee.org/802.11/dcn/21/11-21-0727-29-000m-revme-phy-comments.xls</a:t>
            </a:r>
            <a:r>
              <a:rPr lang="en-US" altLang="en-US" sz="1600" dirty="0"/>
              <a:t>,</a:t>
            </a:r>
          </a:p>
          <a:p>
            <a:pPr marL="0" indent="0">
              <a:buNone/>
              <a:tabLst>
                <a:tab pos="457200" algn="l"/>
              </a:tabLst>
            </a:pPr>
            <a:r>
              <a:rPr lang="en-US" altLang="en-US" sz="1600" dirty="0">
                <a:hlinkClick r:id="rId7"/>
              </a:rPr>
              <a:t>https://mentor.ieee.org/802.11/dcn/23/11-23-1755-03-000m-revme-sa-0-sec-adhoc-comments.xlsx</a:t>
            </a:r>
            <a:r>
              <a:rPr lang="en-US" altLang="en-US" sz="1600" dirty="0"/>
              <a:t>,</a:t>
            </a:r>
          </a:p>
          <a:p>
            <a:pPr marL="0" indent="0">
              <a:buNone/>
              <a:tabLst>
                <a:tab pos="457200" algn="l"/>
              </a:tabLst>
            </a:pPr>
            <a:r>
              <a:rPr lang="en-US" altLang="en-US" sz="1600" dirty="0">
                <a:hlinkClick r:id="rId8"/>
              </a:rPr>
              <a:t>https://mentor.ieee.org/802.11/dcn/24/11-24-0033-01-000m-revme-motions.pptx</a:t>
            </a:r>
            <a:r>
              <a:rPr lang="en-US" altLang="en-US" sz="1600" dirty="0"/>
              <a:t> slides 5-8, and 12-14,</a:t>
            </a:r>
          </a:p>
          <a:p>
            <a:pPr marL="0" indent="0">
              <a:buNone/>
              <a:tabLst>
                <a:tab pos="457200" algn="l"/>
              </a:tabLst>
            </a:pPr>
            <a:endParaRPr lang="en-US" sz="16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Approve a 30 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Jon Rosdahl</a:t>
            </a:r>
          </a:p>
          <a:p>
            <a:pPr marL="0" indent="0">
              <a:buNone/>
            </a:pPr>
            <a:r>
              <a:rPr lang="en-CA" sz="1600" dirty="0"/>
              <a:t>Seconded: Stephen McCann</a:t>
            </a:r>
          </a:p>
          <a:p>
            <a:pPr marL="0" indent="0">
              <a:buNone/>
            </a:pPr>
            <a:r>
              <a:rPr lang="en-CA" sz="1600" dirty="0"/>
              <a:t>Results: Unanimous. Approved.</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115576</TotalTime>
  <Words>2777</Words>
  <Application>Microsoft Office PowerPoint</Application>
  <PresentationFormat>Widescreen</PresentationFormat>
  <Paragraphs>303</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4628</cp:revision>
  <cp:lastPrinted>2014-11-04T15:04:57Z</cp:lastPrinted>
  <dcterms:created xsi:type="dcterms:W3CDTF">2007-04-17T18:10:23Z</dcterms:created>
  <dcterms:modified xsi:type="dcterms:W3CDTF">2024-01-19T00:15:53Z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