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A314C7-FEE5-4A25-93F4-9CE14716FE7D}" v="3" dt="2024-01-17T16:23:47.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86" autoAdjust="0"/>
    <p:restoredTop sz="96371" autoAdjust="0"/>
  </p:normalViewPr>
  <p:slideViewPr>
    <p:cSldViewPr>
      <p:cViewPr>
        <p:scale>
          <a:sx n="81" d="100"/>
          <a:sy n="81" d="100"/>
        </p:scale>
        <p:origin x="386" y="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AA314C7-FEE5-4A25-93F4-9CE14716FE7D}"/>
    <pc:docChg chg="undo redo custSel modSld modMainMaster">
      <pc:chgData name="Mike Montemurro" userId="40c20c913ca7511e" providerId="LiveId" clId="{2AA314C7-FEE5-4A25-93F4-9CE14716FE7D}" dt="2024-01-17T16:44:13.345" v="324" actId="20577"/>
      <pc:docMkLst>
        <pc:docMk/>
      </pc:docMkLst>
      <pc:sldChg chg="modSp mod">
        <pc:chgData name="Mike Montemurro" userId="40c20c913ca7511e" providerId="LiveId" clId="{2AA314C7-FEE5-4A25-93F4-9CE14716FE7D}" dt="2024-01-17T12:54:38.220" v="93" actId="20577"/>
        <pc:sldMkLst>
          <pc:docMk/>
          <pc:sldMk cId="2822743645" sldId="850"/>
        </pc:sldMkLst>
        <pc:spChg chg="mod">
          <ac:chgData name="Mike Montemurro" userId="40c20c913ca7511e" providerId="LiveId" clId="{2AA314C7-FEE5-4A25-93F4-9CE14716FE7D}" dt="2024-01-17T12:54:38.220" v="93" actId="20577"/>
          <ac:spMkLst>
            <pc:docMk/>
            <pc:sldMk cId="2822743645" sldId="850"/>
            <ac:spMk id="5" creationId="{5C289E12-1085-4168-A398-0F7249308ABA}"/>
          </ac:spMkLst>
        </pc:spChg>
      </pc:sldChg>
      <pc:sldChg chg="modSp mod">
        <pc:chgData name="Mike Montemurro" userId="40c20c913ca7511e" providerId="LiveId" clId="{2AA314C7-FEE5-4A25-93F4-9CE14716FE7D}" dt="2024-01-17T16:44:13.345" v="324" actId="20577"/>
        <pc:sldMkLst>
          <pc:docMk/>
          <pc:sldMk cId="3028779059" sldId="2368"/>
        </pc:sldMkLst>
        <pc:spChg chg="mod">
          <ac:chgData name="Mike Montemurro" userId="40c20c913ca7511e" providerId="LiveId" clId="{2AA314C7-FEE5-4A25-93F4-9CE14716FE7D}" dt="2024-01-17T16:42:37.976" v="319" actId="20577"/>
          <ac:spMkLst>
            <pc:docMk/>
            <pc:sldMk cId="3028779059" sldId="2368"/>
            <ac:spMk id="2" creationId="{7D79007B-AF56-597C-C6F8-BB87C87B9569}"/>
          </ac:spMkLst>
        </pc:spChg>
        <pc:spChg chg="mod">
          <ac:chgData name="Mike Montemurro" userId="40c20c913ca7511e" providerId="LiveId" clId="{2AA314C7-FEE5-4A25-93F4-9CE14716FE7D}" dt="2024-01-17T16:44:13.345" v="324" actId="20577"/>
          <ac:spMkLst>
            <pc:docMk/>
            <pc:sldMk cId="3028779059" sldId="2368"/>
            <ac:spMk id="3" creationId="{5B8DD137-6145-B9BE-7DF1-F35ABF1216E8}"/>
          </ac:spMkLst>
        </pc:spChg>
        <pc:spChg chg="mod">
          <ac:chgData name="Mike Montemurro" userId="40c20c913ca7511e" providerId="LiveId" clId="{2AA314C7-FEE5-4A25-93F4-9CE14716FE7D}" dt="2024-01-17T16:23:35.265" v="297" actId="1035"/>
          <ac:spMkLst>
            <pc:docMk/>
            <pc:sldMk cId="3028779059" sldId="2368"/>
            <ac:spMk id="4" creationId="{8E134A43-EF20-E377-94AD-DE7B642EFE07}"/>
          </ac:spMkLst>
        </pc:spChg>
      </pc:sldChg>
      <pc:sldChg chg="modSp mod">
        <pc:chgData name="Mike Montemurro" userId="40c20c913ca7511e" providerId="LiveId" clId="{2AA314C7-FEE5-4A25-93F4-9CE14716FE7D}" dt="2024-01-16T22:45:47.993" v="25" actId="5793"/>
        <pc:sldMkLst>
          <pc:docMk/>
          <pc:sldMk cId="2478274848" sldId="2369"/>
        </pc:sldMkLst>
        <pc:spChg chg="mod">
          <ac:chgData name="Mike Montemurro" userId="40c20c913ca7511e" providerId="LiveId" clId="{2AA314C7-FEE5-4A25-93F4-9CE14716FE7D}" dt="2024-01-16T22:45:47.993" v="25" actId="5793"/>
          <ac:spMkLst>
            <pc:docMk/>
            <pc:sldMk cId="2478274848" sldId="2369"/>
            <ac:spMk id="2" creationId="{4E41AAE1-F249-0848-05B8-5526A4350794}"/>
          </ac:spMkLst>
        </pc:spChg>
        <pc:spChg chg="mod">
          <ac:chgData name="Mike Montemurro" userId="40c20c913ca7511e" providerId="LiveId" clId="{2AA314C7-FEE5-4A25-93F4-9CE14716FE7D}" dt="2024-01-16T21:08:11.139" v="2" actId="20577"/>
          <ac:spMkLst>
            <pc:docMk/>
            <pc:sldMk cId="2478274848" sldId="2369"/>
            <ac:spMk id="10" creationId="{CC2AB40D-EE73-4F6E-AF6C-5BB8815A67AA}"/>
          </ac:spMkLst>
        </pc:spChg>
      </pc:sldChg>
      <pc:sldMasterChg chg="modSp mod">
        <pc:chgData name="Mike Montemurro" userId="40c20c913ca7511e" providerId="LiveId" clId="{2AA314C7-FEE5-4A25-93F4-9CE14716FE7D}" dt="2024-01-16T20:23:44.263" v="1" actId="20577"/>
        <pc:sldMasterMkLst>
          <pc:docMk/>
          <pc:sldMasterMk cId="0" sldId="2147483648"/>
        </pc:sldMasterMkLst>
        <pc:spChg chg="mod">
          <ac:chgData name="Mike Montemurro" userId="40c20c913ca7511e" providerId="LiveId" clId="{2AA314C7-FEE5-4A25-93F4-9CE14716FE7D}" dt="2024-01-16T20:23:44.26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802.11-23/2167r5</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6071 (MAC) – Hart (Cisco)</a:t>
            </a:r>
          </a:p>
          <a:p>
            <a:pPr lvl="2"/>
            <a:r>
              <a:rPr lang="en-CA" sz="1400" dirty="0">
                <a:ea typeface="Times New Roman" panose="02020603050405020304" pitchFamily="18" charset="0"/>
              </a:rPr>
              <a:t>CID 6074 (MAC) – Withdrawn?</a:t>
            </a:r>
            <a:endParaRPr lang="en-CA" sz="1400" dirty="0">
              <a:effectLst/>
              <a:latin typeface="Times New Roman" panose="02020603050405020304" pitchFamily="18" charset="0"/>
              <a:ea typeface="Times New Roman" panose="02020603050405020304" pitchFamily="18" charset="0"/>
            </a:endParaRPr>
          </a:p>
          <a:p>
            <a:pPr lvl="2"/>
            <a:r>
              <a:rPr lang="en-CA" sz="1400" dirty="0">
                <a:effectLst/>
                <a:latin typeface="Times New Roman" panose="02020603050405020304" pitchFamily="18" charset="0"/>
                <a:ea typeface="Times New Roman" panose="02020603050405020304" pitchFamily="18" charset="0"/>
              </a:rPr>
              <a:t>CID 6073 (MAC) – Withdrawn?</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 doc 11-24/99 –  Qi (Intel)</a:t>
            </a:r>
          </a:p>
          <a:p>
            <a:pPr lvl="2"/>
            <a:r>
              <a:rPr lang="en-US" sz="1400" dirty="0">
                <a:ea typeface="Times New Roman" panose="02020603050405020304" pitchFamily="18" charset="0"/>
              </a:rPr>
              <a:t>CID 6016, 6017, 6160 – doc 23/2035 – Qi (Intel)</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sz="1400" b="0" i="0" dirty="0">
                <a:solidFill>
                  <a:srgbClr val="222222"/>
                </a:solidFill>
                <a:effectLst/>
                <a:latin typeface="+mn-lt"/>
              </a:rPr>
              <a:t>CID 6135, 6124 and 6028 – Withdrawn </a:t>
            </a:r>
            <a:endParaRPr lang="en-CA" altLang="en-US" sz="1400" dirty="0">
              <a:latin typeface="+mn-lt"/>
            </a:endParaRPr>
          </a:p>
          <a:p>
            <a:pPr lvl="2"/>
            <a:r>
              <a:rPr lang="en-US" sz="1400" dirty="0">
                <a:ea typeface="Times New Roman" panose="02020603050405020304" pitchFamily="18" charset="0"/>
              </a:rPr>
              <a:t>CID 6016, 6017, 6160 – doc 23/2035 – Kim (Qualcomm)</a:t>
            </a:r>
            <a:endParaRPr lang="en-CA" altLang="en-US" sz="1400" dirty="0"/>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marL="914400" lvl="2" indent="0">
              <a:buNone/>
            </a:pPr>
            <a:endParaRPr lang="en-CA" altLang="en-US" sz="1400" dirty="0"/>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429000"/>
            <a:ext cx="6248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US" altLang="en-US" sz="1400" dirty="0"/>
              <a:t>CIDs 6047, 6051, 6055, 6056 and 6057 (PHY) – Withdrawn</a:t>
            </a:r>
            <a:endParaRPr lang="en-CA" altLang="en-US" sz="1400" dirty="0"/>
          </a:p>
          <a:p>
            <a:pPr lvl="2"/>
            <a:r>
              <a:rPr lang="en-GB" sz="1400" dirty="0">
                <a:effectLst/>
                <a:latin typeface="Times New Roman" panose="02020603050405020304" pitchFamily="18" charset="0"/>
                <a:ea typeface="Times New Roman" panose="02020603050405020304" pitchFamily="18" charset="0"/>
              </a:rPr>
              <a:t>CID 6420 (ED1) –</a:t>
            </a:r>
            <a:r>
              <a:rPr lang="en-GB" sz="1400" dirty="0">
                <a:ea typeface="Times New Roman" panose="02020603050405020304" pitchFamily="18" charset="0"/>
              </a:rPr>
              <a:t> Rison (Samsung)</a:t>
            </a:r>
          </a:p>
          <a:p>
            <a:pPr lvl="2"/>
            <a:r>
              <a:rPr lang="en-GB" sz="1400" dirty="0">
                <a:effectLst/>
                <a:latin typeface="Times New Roman" panose="02020603050405020304" pitchFamily="18" charset="0"/>
                <a:ea typeface="Times New Roman" panose="02020603050405020304" pitchFamily="18" charset="0"/>
              </a:rPr>
              <a:t>CID 6261 –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p>
          <a:p>
            <a:pPr lvl="2"/>
            <a:r>
              <a:rPr lang="en-GB" altLang="en-US" sz="1400" dirty="0"/>
              <a:t>CID 6601, 6602, 6603 – doc 11-23/2155 - </a:t>
            </a:r>
            <a:r>
              <a:rPr lang="en-CA" altLang="en-US" sz="1400" dirty="0"/>
              <a:t>Asterjadhi (Qualcomm)</a:t>
            </a:r>
          </a:p>
          <a:p>
            <a:pPr lvl="2"/>
            <a:r>
              <a:rPr lang="en-CA" altLang="en-US" sz="1400" dirty="0"/>
              <a:t>CID 6037 (PHY) – doc 11-23/2048 – Xin (Huawei)</a:t>
            </a:r>
          </a:p>
          <a:p>
            <a:pPr lvl="2"/>
            <a:r>
              <a:rPr lang="en-CA" altLang="en-US" sz="1400" dirty="0"/>
              <a:t>CID 6207 (MAC) – McCann (Huawei)</a:t>
            </a:r>
          </a:p>
          <a:p>
            <a:pPr lvl="2"/>
            <a:r>
              <a:rPr lang="en-CA" altLang="en-US" sz="1400"/>
              <a:t>CID 6409 (ED2) – doc -11-23/2218 – Au (Huawei)</a:t>
            </a:r>
            <a:endParaRPr lang="en-CA" altLang="en-US" sz="1400" dirty="0"/>
          </a:p>
          <a:p>
            <a:pPr lvl="2"/>
            <a:r>
              <a:rPr lang="en-CA" altLang="en-US" sz="1400" dirty="0"/>
              <a:t>CID 6288 (MAC) – doc 11-23/54 – McCann (Huawei)</a:t>
            </a:r>
          </a:p>
          <a:p>
            <a:pPr lvl="2"/>
            <a:r>
              <a:rPr lang="en-CA" altLang="en-US" sz="1400" dirty="0"/>
              <a:t>CID 6041 – doc 11-23/2058 – </a:t>
            </a:r>
            <a:r>
              <a:rPr lang="en-CA" altLang="en-US" sz="1400" dirty="0" err="1"/>
              <a:t>Gidvani</a:t>
            </a:r>
            <a:r>
              <a:rPr lang="en-CA" altLang="en-US" sz="1400" dirty="0"/>
              <a:t> (Samsung)</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2954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pt-BR" altLang="en-US" sz="1400" dirty="0"/>
              <a:t>CIDs 6081-6083 via doc 11-23/2144 – Hart (Cisco) </a:t>
            </a:r>
          </a:p>
          <a:p>
            <a:pPr lvl="1"/>
            <a:r>
              <a:rPr lang="en-CA" altLang="en-US" sz="1400" dirty="0"/>
              <a:t>Motions</a:t>
            </a:r>
            <a:endParaRPr lang="en-CA" sz="1400" dirty="0"/>
          </a:p>
          <a:p>
            <a:pPr lvl="2"/>
            <a:r>
              <a:rPr lang="en-CA" altLang="en-US" sz="1400" dirty="0"/>
              <a:t>Slides </a:t>
            </a:r>
            <a:r>
              <a:rPr lang="en-CA" altLang="en-US" sz="1400" i="1" dirty="0"/>
              <a:t>x</a:t>
            </a:r>
            <a:r>
              <a:rPr lang="en-CA" altLang="en-US" sz="1400" dirty="0"/>
              <a:t> to </a:t>
            </a:r>
            <a:r>
              <a:rPr lang="en-CA" altLang="en-US" sz="1400" i="1" dirty="0"/>
              <a:t>y</a:t>
            </a:r>
            <a:r>
              <a:rPr lang="en-CA" altLang="en-US" sz="1400" dirty="0"/>
              <a:t> in doc 11-24/33 </a:t>
            </a:r>
          </a:p>
          <a:p>
            <a:pPr marL="1371600" lvl="3" indent="0">
              <a:buNone/>
            </a:pPr>
            <a:r>
              <a:rPr lang="en-CA" altLang="en-US" sz="1400" dirty="0"/>
              <a:t>(include motions on 11-24/21 and 11-24/27r2)</a:t>
            </a:r>
          </a:p>
          <a:p>
            <a:pPr lvl="1"/>
            <a:r>
              <a:rPr lang="en-CA" altLang="en-US" sz="16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371600"/>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CID 6030 (PHY), 6031 (MAC) - Withdrawn</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Withdrawn – Levy (</a:t>
            </a:r>
            <a:r>
              <a:rPr lang="en-CA" altLang="en-US" sz="1400" dirty="0" err="1"/>
              <a:t>InterDigital</a:t>
            </a:r>
            <a:r>
              <a:rPr lang="en-CA" altLang="en-US" sz="1400" dirty="0"/>
              <a:t>)</a:t>
            </a:r>
          </a:p>
          <a:p>
            <a:pPr lvl="2"/>
            <a:r>
              <a:rPr lang="en-CA" altLang="en-US" sz="1400" dirty="0"/>
              <a:t>MISC CIDs – 11-23/1750 – Rison (Samsung)</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Stephen McCann</a:t>
            </a:r>
          </a:p>
          <a:p>
            <a:pPr marL="0" indent="0">
              <a:buNone/>
            </a:pPr>
            <a:r>
              <a:rPr lang="en-CA" dirty="0"/>
              <a:t>Seconded: Mark Hamilton</a:t>
            </a:r>
          </a:p>
          <a:p>
            <a:pPr marL="0" indent="0">
              <a:buNone/>
            </a:pPr>
            <a:r>
              <a:rPr lang="en-CA" dirty="0"/>
              <a:t>Results</a:t>
            </a:r>
            <a:r>
              <a:rPr lang="en-CA"/>
              <a:t>: Unanimous. </a:t>
            </a:r>
            <a:r>
              <a:rPr lang="en-CA" dirty="0"/>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115263</TotalTime>
  <Words>2742</Words>
  <Application>Microsoft Office PowerPoint</Application>
  <PresentationFormat>Widescreen</PresentationFormat>
  <Paragraphs>301</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4626</cp:revision>
  <cp:lastPrinted>2014-11-04T15:04:57Z</cp:lastPrinted>
  <dcterms:created xsi:type="dcterms:W3CDTF">2007-04-17T18:10:23Z</dcterms:created>
  <dcterms:modified xsi:type="dcterms:W3CDTF">2024-01-17T16:44:15Z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