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264"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4D59B28-B1FF-4C2A-9C8A-97FBB637B8AA}"/>
    <pc:docChg chg="custSel modSld modMainMaster">
      <pc:chgData name="Mike Montemurro" userId="40c20c913ca7511e" providerId="LiveId" clId="{D4D59B28-B1FF-4C2A-9C8A-97FBB637B8AA}" dt="2024-01-15T21:59:59.097" v="306" actId="20577"/>
      <pc:docMkLst>
        <pc:docMk/>
      </pc:docMkLst>
      <pc:sldChg chg="modSp mod">
        <pc:chgData name="Mike Montemurro" userId="40c20c913ca7511e" providerId="LiveId" clId="{D4D59B28-B1FF-4C2A-9C8A-97FBB637B8AA}" dt="2024-01-15T14:09:05.735" v="3" actId="20577"/>
        <pc:sldMkLst>
          <pc:docMk/>
          <pc:sldMk cId="2822743645" sldId="850"/>
        </pc:sldMkLst>
        <pc:spChg chg="mod">
          <ac:chgData name="Mike Montemurro" userId="40c20c913ca7511e" providerId="LiveId" clId="{D4D59B28-B1FF-4C2A-9C8A-97FBB637B8AA}" dt="2024-01-15T14:09:05.735" v="3" actId="20577"/>
          <ac:spMkLst>
            <pc:docMk/>
            <pc:sldMk cId="2822743645" sldId="850"/>
            <ac:spMk id="5" creationId="{5C289E12-1085-4168-A398-0F7249308ABA}"/>
          </ac:spMkLst>
        </pc:spChg>
      </pc:sldChg>
      <pc:sldChg chg="modSp mod">
        <pc:chgData name="Mike Montemurro" userId="40c20c913ca7511e" providerId="LiveId" clId="{D4D59B28-B1FF-4C2A-9C8A-97FBB637B8AA}" dt="2024-01-15T21:59:59.097" v="306" actId="20577"/>
        <pc:sldMkLst>
          <pc:docMk/>
          <pc:sldMk cId="3028779059" sldId="2368"/>
        </pc:sldMkLst>
        <pc:spChg chg="mod">
          <ac:chgData name="Mike Montemurro" userId="40c20c913ca7511e" providerId="LiveId" clId="{D4D59B28-B1FF-4C2A-9C8A-97FBB637B8AA}" dt="2024-01-15T21:59:59.097" v="306" actId="20577"/>
          <ac:spMkLst>
            <pc:docMk/>
            <pc:sldMk cId="3028779059" sldId="2368"/>
            <ac:spMk id="3" creationId="{5B8DD137-6145-B9BE-7DF1-F35ABF1216E8}"/>
          </ac:spMkLst>
        </pc:spChg>
      </pc:sldChg>
      <pc:sldChg chg="modSp mod">
        <pc:chgData name="Mike Montemurro" userId="40c20c913ca7511e" providerId="LiveId" clId="{D4D59B28-B1FF-4C2A-9C8A-97FBB637B8AA}" dt="2024-01-15T16:07:43.761" v="188" actId="5793"/>
        <pc:sldMkLst>
          <pc:docMk/>
          <pc:sldMk cId="2478274848" sldId="2369"/>
        </pc:sldMkLst>
        <pc:spChg chg="mod">
          <ac:chgData name="Mike Montemurro" userId="40c20c913ca7511e" providerId="LiveId" clId="{D4D59B28-B1FF-4C2A-9C8A-97FBB637B8AA}" dt="2024-01-15T14:55:14.922" v="86" actId="20577"/>
          <ac:spMkLst>
            <pc:docMk/>
            <pc:sldMk cId="2478274848" sldId="2369"/>
            <ac:spMk id="10" creationId="{CC2AB40D-EE73-4F6E-AF6C-5BB8815A67AA}"/>
          </ac:spMkLst>
        </pc:spChg>
        <pc:spChg chg="mod">
          <ac:chgData name="Mike Montemurro" userId="40c20c913ca7511e" providerId="LiveId" clId="{D4D59B28-B1FF-4C2A-9C8A-97FBB637B8AA}" dt="2024-01-15T16:07:43.761" v="188" actId="5793"/>
          <ac:spMkLst>
            <pc:docMk/>
            <pc:sldMk cId="2478274848" sldId="2369"/>
            <ac:spMk id="4103" creationId="{00000000-0000-0000-0000-000000000000}"/>
          </ac:spMkLst>
        </pc:spChg>
      </pc:sldChg>
      <pc:sldChg chg="modSp mod">
        <pc:chgData name="Mike Montemurro" userId="40c20c913ca7511e" providerId="LiveId" clId="{D4D59B28-B1FF-4C2A-9C8A-97FBB637B8AA}" dt="2024-01-15T21:11:38.953" v="236" actId="20577"/>
        <pc:sldMkLst>
          <pc:docMk/>
          <pc:sldMk cId="3638405448" sldId="2370"/>
        </pc:sldMkLst>
        <pc:spChg chg="mod">
          <ac:chgData name="Mike Montemurro" userId="40c20c913ca7511e" providerId="LiveId" clId="{D4D59B28-B1FF-4C2A-9C8A-97FBB637B8AA}" dt="2024-01-15T21:11:38.953" v="236" actId="20577"/>
          <ac:spMkLst>
            <pc:docMk/>
            <pc:sldMk cId="3638405448" sldId="2370"/>
            <ac:spMk id="5" creationId="{312E63CB-7AA4-47E9-A213-073D8CADFEE1}"/>
          </ac:spMkLst>
        </pc:spChg>
      </pc:sldChg>
      <pc:sldMasterChg chg="modSp mod">
        <pc:chgData name="Mike Montemurro" userId="40c20c913ca7511e" providerId="LiveId" clId="{D4D59B28-B1FF-4C2A-9C8A-97FBB637B8AA}" dt="2024-01-15T14:08:53.287" v="1" actId="20577"/>
        <pc:sldMasterMkLst>
          <pc:docMk/>
          <pc:sldMasterMk cId="0" sldId="2147483648"/>
        </pc:sldMasterMkLst>
        <pc:spChg chg="mod">
          <ac:chgData name="Mike Montemurro" userId="40c20c913ca7511e" providerId="LiveId" clId="{D4D59B28-B1FF-4C2A-9C8A-97FBB637B8AA}" dt="2024-01-15T14:08:53.28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6588 (MAC) – Hamilton (Ruckus-</a:t>
            </a:r>
            <a:r>
              <a:rPr lang="en-CA" sz="1400" dirty="0" err="1">
                <a:effectLst/>
                <a:latin typeface="Times New Roman" panose="02020603050405020304" pitchFamily="18" charset="0"/>
                <a:ea typeface="Times New Roman" panose="02020603050405020304" pitchFamily="18" charset="0"/>
              </a:rPr>
              <a:t>Commscope</a:t>
            </a:r>
            <a:r>
              <a:rPr lang="en-CA"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CID 6071 (MAC) – Hart (Cisco)</a:t>
            </a:r>
          </a:p>
          <a:p>
            <a:pPr lvl="2"/>
            <a:r>
              <a:rPr lang="en-CA" sz="1400" dirty="0">
                <a:ea typeface="Times New Roman" panose="02020603050405020304" pitchFamily="18" charset="0"/>
              </a:rPr>
              <a:t>CID 6074 (MAC) – Withdrawn?</a:t>
            </a:r>
            <a:endParaRPr lang="en-CA" sz="1400" dirty="0">
              <a:effectLst/>
              <a:latin typeface="Times New Roman" panose="02020603050405020304" pitchFamily="18" charset="0"/>
              <a:ea typeface="Times New Roman" panose="02020603050405020304" pitchFamily="18" charset="0"/>
            </a:endParaRPr>
          </a:p>
          <a:p>
            <a:pPr lvl="2"/>
            <a:r>
              <a:rPr lang="en-CA" sz="1400" dirty="0">
                <a:effectLst/>
                <a:latin typeface="Times New Roman" panose="02020603050405020304" pitchFamily="18" charset="0"/>
                <a:ea typeface="Times New Roman" panose="02020603050405020304" pitchFamily="18" charset="0"/>
              </a:rPr>
              <a:t>CID 6073 (MAC) – Withdrawn?</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p>
          <a:p>
            <a:pPr lvl="2"/>
            <a:r>
              <a:rPr lang="en-US" sz="1400" dirty="0">
                <a:effectLst/>
                <a:latin typeface="Times New Roman" panose="02020603050405020304" pitchFamily="18" charset="0"/>
                <a:ea typeface="Times New Roman" panose="02020603050405020304" pitchFamily="18" charset="0"/>
              </a:rPr>
              <a:t>CID 6027, 6</a:t>
            </a:r>
            <a:r>
              <a:rPr lang="en-US" sz="1400" dirty="0">
                <a:ea typeface="Times New Roman" panose="02020603050405020304" pitchFamily="18" charset="0"/>
              </a:rPr>
              <a:t>022 – Qi (Intel)</a:t>
            </a:r>
          </a:p>
          <a:p>
            <a:pPr lvl="2"/>
            <a:r>
              <a:rPr lang="en-US" sz="1400" dirty="0">
                <a:ea typeface="Times New Roman" panose="02020603050405020304" pitchFamily="18" charset="0"/>
              </a:rPr>
              <a:t>CID 6016, 6017, 6160 – doc 23/2035 – </a:t>
            </a:r>
            <a:r>
              <a:rPr lang="en-US" sz="1400">
                <a:ea typeface="Times New Roman" panose="02020603050405020304" pitchFamily="18" charset="0"/>
              </a:rPr>
              <a:t>Qi (Intel)</a:t>
            </a:r>
            <a:endParaRPr lang="en-US" sz="1400" dirty="0">
              <a:ea typeface="Times New Roman" panose="02020603050405020304" pitchFamily="18" charset="0"/>
            </a:endParaRP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2" y="3810000"/>
            <a:ext cx="6567377"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altLang="en-US" sz="1400" dirty="0"/>
              <a:t>CID 6209, 6006, 6467, 6607 – doc 11-24/85 – Kim (Qualcomm)</a:t>
            </a:r>
            <a:endParaRPr lang="en-GB" sz="1400" dirty="0">
              <a:effectLst/>
              <a:latin typeface="Times New Roman" panose="02020603050405020304" pitchFamily="18" charset="0"/>
              <a:ea typeface="Times New Roman" panose="02020603050405020304" pitchFamily="18" charset="0"/>
            </a:endParaRPr>
          </a:p>
          <a:p>
            <a:pPr lvl="2"/>
            <a:r>
              <a:rPr lang="en-GB" sz="1400" dirty="0">
                <a:effectLst/>
                <a:latin typeface="Times New Roman" panose="02020603050405020304" pitchFamily="18" charset="0"/>
                <a:ea typeface="Times New Roman" panose="02020603050405020304" pitchFamily="18" charset="0"/>
              </a:rPr>
              <a:t>CID 6261, 6509, 6588, 6289 – Rison (Samsung)</a:t>
            </a: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Rison (Samsung)</a:t>
            </a:r>
            <a:endParaRPr lang="en-CA" altLang="en-US" sz="1400" dirty="0"/>
          </a:p>
          <a:p>
            <a:pPr lvl="2"/>
            <a:r>
              <a:rPr lang="en-CA" altLang="en-US" sz="1400" dirty="0"/>
              <a:t>CIDs 6048, 6049, 6050 – doc 11-24/45, 17, 15 – </a:t>
            </a:r>
            <a:r>
              <a:rPr lang="en-CA" altLang="en-US" sz="1400" dirty="0" err="1"/>
              <a:t>Halasz</a:t>
            </a:r>
            <a:r>
              <a:rPr lang="en-CA" altLang="en-US" sz="1400" dirty="0"/>
              <a:t> (Morse Micro)</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457200" y="35052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CA" altLang="en-US" sz="1400" dirty="0"/>
              <a:t>CID 6409 (ED2) – doc -11-23/2218 – Au </a:t>
            </a:r>
            <a:r>
              <a:rPr lang="en-CA" altLang="en-US" sz="1400"/>
              <a:t>(Huawei)</a:t>
            </a:r>
          </a:p>
          <a:p>
            <a:pPr lvl="2"/>
            <a:r>
              <a:rPr lang="en-CA" altLang="en-US" sz="1400" dirty="0"/>
              <a:t>CID 6174 – Hamilton (Ruckus-</a:t>
            </a:r>
            <a:r>
              <a:rPr lang="en-CA" altLang="en-US" sz="1400" dirty="0" err="1"/>
              <a:t>Commscope</a:t>
            </a:r>
            <a:r>
              <a:rPr lang="en-CA" altLang="en-US" sz="1400" dirty="0"/>
              <a:t>)</a:t>
            </a:r>
          </a:p>
          <a:p>
            <a:pPr lvl="2"/>
            <a:r>
              <a:rPr lang="en-GB" sz="1400" dirty="0">
                <a:effectLst/>
                <a:latin typeface="Times New Roman" panose="02020603050405020304" pitchFamily="18" charset="0"/>
                <a:ea typeface="Times New Roman" panose="02020603050405020304" pitchFamily="18" charset="0"/>
              </a:rPr>
              <a:t>CID 6420 (ED1)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endParaRPr lang="en-CA" altLang="en-US" sz="1400" dirty="0"/>
          </a:p>
          <a:p>
            <a:pPr lvl="2"/>
            <a:r>
              <a:rPr lang="en-CA" altLang="en-US" sz="1400" dirty="0"/>
              <a:t>CID 6037 (PHY) – doc 11-23/2048 – Xin (Huawei)</a:t>
            </a:r>
          </a:p>
          <a:p>
            <a:pPr lvl="2"/>
            <a:r>
              <a:rPr lang="en-CA" altLang="en-US" sz="1400" dirty="0"/>
              <a:t>CID 6207 (MAC) – McCann (Huawei)</a:t>
            </a:r>
          </a:p>
          <a:p>
            <a:pPr lvl="2"/>
            <a:r>
              <a:rPr lang="en-CA" altLang="en-US" sz="1400" dirty="0"/>
              <a:t>CID 6288 (MAC) – doc 11-23/54 – McCann (Huawei)</a:t>
            </a:r>
          </a:p>
          <a:p>
            <a:pPr lvl="2"/>
            <a:r>
              <a:rPr lang="en-CA" altLang="en-US" sz="1400" dirty="0"/>
              <a:t>CID 6041 – doc 11-23/2058 – </a:t>
            </a:r>
            <a:r>
              <a:rPr lang="en-CA" altLang="en-US" sz="1400" dirty="0" err="1"/>
              <a:t>Gidvani</a:t>
            </a:r>
            <a:r>
              <a:rPr lang="en-CA" altLang="en-US" sz="1400" dirty="0"/>
              <a:t> (Samsung)</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828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January 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Slides </a:t>
            </a:r>
            <a:r>
              <a:rPr lang="en-CA" altLang="en-US" sz="1400" i="1" dirty="0"/>
              <a:t>x</a:t>
            </a:r>
            <a:r>
              <a:rPr lang="en-CA" altLang="en-US" sz="1400" dirty="0"/>
              <a:t> to </a:t>
            </a:r>
            <a:r>
              <a:rPr lang="en-CA" altLang="en-US" sz="1400" i="1" dirty="0"/>
              <a:t>y</a:t>
            </a:r>
            <a:r>
              <a:rPr lang="en-CA" altLang="en-US" sz="1400" dirty="0"/>
              <a:t> in doc 11-24/33 </a:t>
            </a:r>
          </a:p>
          <a:p>
            <a:pPr lvl="1"/>
            <a:r>
              <a:rPr lang="en-CA" altLang="en-US" sz="1600" dirty="0"/>
              <a:t>Teleconferences, Plans for March</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8E134A43-EF20-E377-94AD-DE7B642EFE07}"/>
              </a:ext>
            </a:extLst>
          </p:cNvPr>
          <p:cNvSpPr>
            <a:spLocks noChangeArrowheads="1"/>
          </p:cNvSpPr>
          <p:nvPr/>
        </p:nvSpPr>
        <p:spPr bwMode="auto">
          <a:xfrm>
            <a:off x="504093" y="1446213"/>
            <a:ext cx="604910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8am ET</a:t>
            </a:r>
            <a:endParaRPr lang="en-US" altLang="en-US" sz="1800" dirty="0"/>
          </a:p>
          <a:p>
            <a:pPr lvl="1"/>
            <a:r>
              <a:rPr lang="en-CA" altLang="en-US" sz="1400" dirty="0"/>
              <a:t>Presentations</a:t>
            </a:r>
          </a:p>
          <a:p>
            <a:pPr lvl="2"/>
            <a:r>
              <a:rPr lang="en-CA" altLang="en-US" sz="1400" dirty="0"/>
              <a:t>IEEE 802.11 errata – doc 11-24/27 – Harkins (HPE)</a:t>
            </a:r>
          </a:p>
          <a:p>
            <a:pPr lvl="2"/>
            <a:r>
              <a:rPr lang="en-CA" altLang="en-US" sz="1400" dirty="0"/>
              <a:t>CID 6087, 6088 – doc 11-23/1856 – Malinen (Qualcomm)</a:t>
            </a:r>
          </a:p>
          <a:p>
            <a:pPr lvl="2"/>
            <a:r>
              <a:rPr lang="en-CA" altLang="en-US" sz="1400" dirty="0"/>
              <a:t>CID 6116, 6117, 6123 – doc 11-23/2090 – Levy (</a:t>
            </a:r>
            <a:r>
              <a:rPr lang="en-CA" altLang="en-US" sz="1400" dirty="0" err="1"/>
              <a:t>InterDigital</a:t>
            </a:r>
            <a:r>
              <a:rPr lang="en-CA" altLang="en-US" sz="1400" dirty="0"/>
              <a:t>)</a:t>
            </a:r>
          </a:p>
          <a:p>
            <a:pPr lvl="2"/>
            <a:r>
              <a:rPr lang="en-CA" altLang="en-US" sz="1400" dirty="0"/>
              <a:t>&lt;&gt;</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Stephen McCann</a:t>
            </a:r>
          </a:p>
          <a:p>
            <a:pPr marL="0" indent="0">
              <a:buNone/>
            </a:pPr>
            <a:r>
              <a:rPr lang="en-CA" dirty="0"/>
              <a:t>Seconded: Mark Hamilton</a:t>
            </a:r>
          </a:p>
          <a:p>
            <a:pPr marL="0" indent="0">
              <a:buNone/>
            </a:pPr>
            <a:r>
              <a:rPr lang="en-CA" dirty="0"/>
              <a:t>Results: Passes.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https://mentor.ieee.org/802.11/dcn/23/11-23-1746-04-000m-revme-sa-ballot-1-ed2-ad-hoc-comments.xlsx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a:t>
            </a:r>
            <a:r>
              <a:rPr lang="en-US" sz="1800" b="1">
                <a:effectLst/>
                <a:latin typeface="Times New Roman" panose="02020603050405020304" pitchFamily="18" charset="0"/>
                <a:ea typeface="Times New Roman" panose="02020603050405020304" pitchFamily="18" charset="0"/>
              </a:rPr>
              <a:t>Ballot Recirculation </a:t>
            </a:r>
            <a:r>
              <a:rPr lang="en-US" sz="1800" b="1" dirty="0">
                <a:effectLst/>
                <a:latin typeface="Times New Roman" panose="02020603050405020304" pitchFamily="18" charset="0"/>
                <a:ea typeface="Times New Roman" panose="02020603050405020304" pitchFamily="18" charset="0"/>
              </a:rPr>
              <a:t>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114745</TotalTime>
  <Words>2666</Words>
  <Application>Microsoft Office PowerPoint</Application>
  <PresentationFormat>Widescreen</PresentationFormat>
  <Paragraphs>295</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4624</cp:revision>
  <cp:lastPrinted>2014-11-04T15:04:57Z</cp:lastPrinted>
  <dcterms:created xsi:type="dcterms:W3CDTF">2007-04-17T18:10:23Z</dcterms:created>
  <dcterms:modified xsi:type="dcterms:W3CDTF">2024-01-15T22:00:01Z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