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83" r:id="rId5"/>
    <p:sldId id="262" r:id="rId6"/>
    <p:sldId id="265" r:id="rId7"/>
    <p:sldId id="273" r:id="rId8"/>
    <p:sldId id="2385" r:id="rId9"/>
    <p:sldId id="2384" r:id="rId10"/>
    <p:sldId id="2381" r:id="rId11"/>
    <p:sldId id="2373" r:id="rId12"/>
    <p:sldId id="2380" r:id="rId13"/>
    <p:sldId id="2383" r:id="rId14"/>
    <p:sldId id="270" r:id="rId15"/>
    <p:sldId id="278" r:id="rId16"/>
    <p:sldId id="276" r:id="rId17"/>
    <p:sldId id="2371" r:id="rId18"/>
    <p:sldId id="237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CC32E2-974C-4440-B51E-D16AECE38B0B}" v="5" dt="2024-01-10T21:30:43.9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5267" autoAdjust="0"/>
  </p:normalViewPr>
  <p:slideViewPr>
    <p:cSldViewPr>
      <p:cViewPr varScale="1">
        <p:scale>
          <a:sx n="95" d="100"/>
          <a:sy n="95" d="100"/>
        </p:scale>
        <p:origin x="72" y="571"/>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BFCC32E2-974C-4440-B51E-D16AECE38B0B}"/>
    <pc:docChg chg="undo custSel addSld delSld modSld sldOrd">
      <pc:chgData name="Qi, Emily H" userId="b0d254cd-8291-4c78-a277-dadec609489b" providerId="ADAL" clId="{BFCC32E2-974C-4440-B51E-D16AECE38B0B}" dt="2024-01-10T21:35:03.825" v="660" actId="20577"/>
      <pc:docMkLst>
        <pc:docMk/>
      </pc:docMkLst>
      <pc:sldChg chg="addSp delSp modSp mod">
        <pc:chgData name="Qi, Emily H" userId="b0d254cd-8291-4c78-a277-dadec609489b" providerId="ADAL" clId="{BFCC32E2-974C-4440-B51E-D16AECE38B0B}" dt="2024-01-10T20:12:33.599" v="134" actId="20577"/>
        <pc:sldMkLst>
          <pc:docMk/>
          <pc:sldMk cId="3454883255" sldId="273"/>
        </pc:sldMkLst>
        <pc:graphicFrameChg chg="add del modGraphic">
          <ac:chgData name="Qi, Emily H" userId="b0d254cd-8291-4c78-a277-dadec609489b" providerId="ADAL" clId="{BFCC32E2-974C-4440-B51E-D16AECE38B0B}" dt="2024-01-10T20:12:33.599" v="134" actId="20577"/>
          <ac:graphicFrameMkLst>
            <pc:docMk/>
            <pc:sldMk cId="3454883255" sldId="273"/>
            <ac:graphicFrameMk id="3" creationId="{00000000-0000-0000-0000-000000000000}"/>
          </ac:graphicFrameMkLst>
        </pc:graphicFrameChg>
      </pc:sldChg>
      <pc:sldChg chg="modSp mod ord">
        <pc:chgData name="Qi, Emily H" userId="b0d254cd-8291-4c78-a277-dadec609489b" providerId="ADAL" clId="{BFCC32E2-974C-4440-B51E-D16AECE38B0B}" dt="2024-01-10T21:33:33.290" v="627" actId="20577"/>
        <pc:sldMkLst>
          <pc:docMk/>
          <pc:sldMk cId="1968720319" sldId="283"/>
        </pc:sldMkLst>
        <pc:spChg chg="mod">
          <ac:chgData name="Qi, Emily H" userId="b0d254cd-8291-4c78-a277-dadec609489b" providerId="ADAL" clId="{BFCC32E2-974C-4440-B51E-D16AECE38B0B}" dt="2024-01-10T21:33:33.290" v="627" actId="20577"/>
          <ac:spMkLst>
            <pc:docMk/>
            <pc:sldMk cId="1968720319" sldId="283"/>
            <ac:spMk id="3" creationId="{00000000-0000-0000-0000-000000000000}"/>
          </ac:spMkLst>
        </pc:spChg>
      </pc:sldChg>
      <pc:sldChg chg="add">
        <pc:chgData name="Qi, Emily H" userId="b0d254cd-8291-4c78-a277-dadec609489b" providerId="ADAL" clId="{BFCC32E2-974C-4440-B51E-D16AECE38B0B}" dt="2024-01-10T21:30:07.663" v="600"/>
        <pc:sldMkLst>
          <pc:docMk/>
          <pc:sldMk cId="2404238889" sldId="2371"/>
        </pc:sldMkLst>
      </pc:sldChg>
      <pc:sldChg chg="modSp del mod">
        <pc:chgData name="Qi, Emily H" userId="b0d254cd-8291-4c78-a277-dadec609489b" providerId="ADAL" clId="{BFCC32E2-974C-4440-B51E-D16AECE38B0B}" dt="2024-01-10T21:30:04.363" v="599" actId="2696"/>
        <pc:sldMkLst>
          <pc:docMk/>
          <pc:sldMk cId="4213669348" sldId="2371"/>
        </pc:sldMkLst>
        <pc:spChg chg="mod">
          <ac:chgData name="Qi, Emily H" userId="b0d254cd-8291-4c78-a277-dadec609489b" providerId="ADAL" clId="{BFCC32E2-974C-4440-B51E-D16AECE38B0B}" dt="2024-01-10T21:30:01.751" v="598" actId="6549"/>
          <ac:spMkLst>
            <pc:docMk/>
            <pc:sldMk cId="4213669348" sldId="2371"/>
            <ac:spMk id="3" creationId="{79F8E904-6966-31F1-4EB7-8CADBFD4BBE7}"/>
          </ac:spMkLst>
        </pc:spChg>
      </pc:sldChg>
      <pc:sldChg chg="modSp mod ord">
        <pc:chgData name="Qi, Emily H" userId="b0d254cd-8291-4c78-a277-dadec609489b" providerId="ADAL" clId="{BFCC32E2-974C-4440-B51E-D16AECE38B0B}" dt="2024-01-10T21:34:15.430" v="646" actId="20577"/>
        <pc:sldMkLst>
          <pc:docMk/>
          <pc:sldMk cId="1998207127" sldId="2373"/>
        </pc:sldMkLst>
        <pc:graphicFrameChg chg="modGraphic">
          <ac:chgData name="Qi, Emily H" userId="b0d254cd-8291-4c78-a277-dadec609489b" providerId="ADAL" clId="{BFCC32E2-974C-4440-B51E-D16AECE38B0B}" dt="2024-01-10T21:34:15.430" v="646" actId="20577"/>
          <ac:graphicFrameMkLst>
            <pc:docMk/>
            <pc:sldMk cId="1998207127" sldId="2373"/>
            <ac:graphicFrameMk id="10" creationId="{00000000-0000-0000-0000-000000000000}"/>
          </ac:graphicFrameMkLst>
        </pc:graphicFrameChg>
      </pc:sldChg>
      <pc:sldChg chg="del">
        <pc:chgData name="Qi, Emily H" userId="b0d254cd-8291-4c78-a277-dadec609489b" providerId="ADAL" clId="{BFCC32E2-974C-4440-B51E-D16AECE38B0B}" dt="2024-01-10T21:30:40.619" v="605" actId="2696"/>
        <pc:sldMkLst>
          <pc:docMk/>
          <pc:sldMk cId="472033400" sldId="2375"/>
        </pc:sldMkLst>
      </pc:sldChg>
      <pc:sldChg chg="add">
        <pc:chgData name="Qi, Emily H" userId="b0d254cd-8291-4c78-a277-dadec609489b" providerId="ADAL" clId="{BFCC32E2-974C-4440-B51E-D16AECE38B0B}" dt="2024-01-10T21:30:43.933" v="606"/>
        <pc:sldMkLst>
          <pc:docMk/>
          <pc:sldMk cId="1446827779" sldId="2375"/>
        </pc:sldMkLst>
      </pc:sldChg>
      <pc:sldChg chg="modSp add mod">
        <pc:chgData name="Qi, Emily H" userId="b0d254cd-8291-4c78-a277-dadec609489b" providerId="ADAL" clId="{BFCC32E2-974C-4440-B51E-D16AECE38B0B}" dt="2024-01-10T17:45:00.071" v="98" actId="20577"/>
        <pc:sldMkLst>
          <pc:docMk/>
          <pc:sldMk cId="2369335801" sldId="2384"/>
        </pc:sldMkLst>
        <pc:spChg chg="mod">
          <ac:chgData name="Qi, Emily H" userId="b0d254cd-8291-4c78-a277-dadec609489b" providerId="ADAL" clId="{BFCC32E2-974C-4440-B51E-D16AECE38B0B}" dt="2024-01-10T17:44:11.813" v="91"/>
          <ac:spMkLst>
            <pc:docMk/>
            <pc:sldMk cId="2369335801" sldId="2384"/>
            <ac:spMk id="2" creationId="{62112B5B-4630-A352-6190-9E294E05D474}"/>
          </ac:spMkLst>
        </pc:spChg>
        <pc:spChg chg="mod">
          <ac:chgData name="Qi, Emily H" userId="b0d254cd-8291-4c78-a277-dadec609489b" providerId="ADAL" clId="{BFCC32E2-974C-4440-B51E-D16AECE38B0B}" dt="2024-01-10T17:45:00.071" v="98" actId="20577"/>
          <ac:spMkLst>
            <pc:docMk/>
            <pc:sldMk cId="2369335801" sldId="2384"/>
            <ac:spMk id="3" creationId="{79F8E904-6966-31F1-4EB7-8CADBFD4BBE7}"/>
          </ac:spMkLst>
        </pc:spChg>
      </pc:sldChg>
      <pc:sldChg chg="modSp add mod ord">
        <pc:chgData name="Qi, Emily H" userId="b0d254cd-8291-4c78-a277-dadec609489b" providerId="ADAL" clId="{BFCC32E2-974C-4440-B51E-D16AECE38B0B}" dt="2024-01-10T21:35:03.825" v="660" actId="20577"/>
        <pc:sldMkLst>
          <pc:docMk/>
          <pc:sldMk cId="2368875581" sldId="2385"/>
        </pc:sldMkLst>
        <pc:spChg chg="mod">
          <ac:chgData name="Qi, Emily H" userId="b0d254cd-8291-4c78-a277-dadec609489b" providerId="ADAL" clId="{BFCC32E2-974C-4440-B51E-D16AECE38B0B}" dt="2024-01-10T21:17:00.903" v="152" actId="6549"/>
          <ac:spMkLst>
            <pc:docMk/>
            <pc:sldMk cId="2368875581" sldId="2385"/>
            <ac:spMk id="2" creationId="{62112B5B-4630-A352-6190-9E294E05D474}"/>
          </ac:spMkLst>
        </pc:spChg>
        <pc:spChg chg="mod">
          <ac:chgData name="Qi, Emily H" userId="b0d254cd-8291-4c78-a277-dadec609489b" providerId="ADAL" clId="{BFCC32E2-974C-4440-B51E-D16AECE38B0B}" dt="2024-01-10T21:35:03.825" v="660" actId="20577"/>
          <ac:spMkLst>
            <pc:docMk/>
            <pc:sldMk cId="2368875581" sldId="2385"/>
            <ac:spMk id="3" creationId="{79F8E904-6966-31F1-4EB7-8CADBFD4BBE7}"/>
          </ac:spMkLst>
        </pc:spChg>
      </pc:sldChg>
    </pc:docChg>
  </pc:docChgLst>
  <pc:docChgLst>
    <pc:chgData name="Qi, Emily H" userId="b0d254cd-8291-4c78-a277-dadec609489b" providerId="ADAL" clId="{6C4B0D90-8956-47B4-B479-B70BC1B812AF}"/>
    <pc:docChg chg="undo custSel addSld delSld modSld modMainMaster">
      <pc:chgData name="Qi, Emily H" userId="b0d254cd-8291-4c78-a277-dadec609489b" providerId="ADAL" clId="{6C4B0D90-8956-47B4-B479-B70BC1B812AF}" dt="2023-12-11T21:17:35.274" v="85" actId="2696"/>
      <pc:docMkLst>
        <pc:docMk/>
      </pc:docMkLst>
      <pc:sldChg chg="modSp mod">
        <pc:chgData name="Qi, Emily H" userId="b0d254cd-8291-4c78-a277-dadec609489b" providerId="ADAL" clId="{6C4B0D90-8956-47B4-B479-B70BC1B812AF}" dt="2023-12-06T21:59:30.042" v="47" actId="20577"/>
        <pc:sldMkLst>
          <pc:docMk/>
          <pc:sldMk cId="0" sldId="256"/>
        </pc:sldMkLst>
        <pc:spChg chg="mod">
          <ac:chgData name="Qi, Emily H" userId="b0d254cd-8291-4c78-a277-dadec609489b" providerId="ADAL" clId="{6C4B0D90-8956-47B4-B479-B70BC1B812AF}" dt="2023-12-06T21:59:30.042" v="47" actId="20577"/>
          <ac:spMkLst>
            <pc:docMk/>
            <pc:sldMk cId="0" sldId="256"/>
            <ac:spMk id="6" creationId="{00000000-0000-0000-0000-000000000000}"/>
          </ac:spMkLst>
        </pc:spChg>
        <pc:spChg chg="mod">
          <ac:chgData name="Qi, Emily H" userId="b0d254cd-8291-4c78-a277-dadec609489b" providerId="ADAL" clId="{6C4B0D90-8956-47B4-B479-B70BC1B812AF}" dt="2023-12-06T21:59:12.770" v="30" actId="6549"/>
          <ac:spMkLst>
            <pc:docMk/>
            <pc:sldMk cId="0" sldId="256"/>
            <ac:spMk id="3074" creationId="{00000000-0000-0000-0000-000000000000}"/>
          </ac:spMkLst>
        </pc:spChg>
      </pc:sldChg>
      <pc:sldChg chg="modSp mod">
        <pc:chgData name="Qi, Emily H" userId="b0d254cd-8291-4c78-a277-dadec609489b" providerId="ADAL" clId="{6C4B0D90-8956-47B4-B479-B70BC1B812AF}" dt="2023-12-11T21:16:42.115" v="84" actId="20577"/>
        <pc:sldMkLst>
          <pc:docMk/>
          <pc:sldMk cId="1968720319" sldId="283"/>
        </pc:sldMkLst>
        <pc:spChg chg="mod">
          <ac:chgData name="Qi, Emily H" userId="b0d254cd-8291-4c78-a277-dadec609489b" providerId="ADAL" clId="{6C4B0D90-8956-47B4-B479-B70BC1B812AF}" dt="2023-12-11T21:16:42.115" v="84" actId="20577"/>
          <ac:spMkLst>
            <pc:docMk/>
            <pc:sldMk cId="1968720319" sldId="283"/>
            <ac:spMk id="3" creationId="{00000000-0000-0000-0000-000000000000}"/>
          </ac:spMkLst>
        </pc:spChg>
      </pc:sldChg>
      <pc:sldChg chg="del">
        <pc:chgData name="Qi, Emily H" userId="b0d254cd-8291-4c78-a277-dadec609489b" providerId="ADAL" clId="{6C4B0D90-8956-47B4-B479-B70BC1B812AF}" dt="2023-12-11T21:17:35.274" v="85" actId="2696"/>
        <pc:sldMkLst>
          <pc:docMk/>
          <pc:sldMk cId="3973159046" sldId="2374"/>
        </pc:sldMkLst>
      </pc:sldChg>
      <pc:sldChg chg="del">
        <pc:chgData name="Qi, Emily H" userId="b0d254cd-8291-4c78-a277-dadec609489b" providerId="ADAL" clId="{6C4B0D90-8956-47B4-B479-B70BC1B812AF}" dt="2023-12-11T21:17:35.274" v="85" actId="2696"/>
        <pc:sldMkLst>
          <pc:docMk/>
          <pc:sldMk cId="4247996958" sldId="2376"/>
        </pc:sldMkLst>
      </pc:sldChg>
      <pc:sldChg chg="del">
        <pc:chgData name="Qi, Emily H" userId="b0d254cd-8291-4c78-a277-dadec609489b" providerId="ADAL" clId="{6C4B0D90-8956-47B4-B479-B70BC1B812AF}" dt="2023-12-11T21:15:10.984" v="50" actId="47"/>
        <pc:sldMkLst>
          <pc:docMk/>
          <pc:sldMk cId="2810858507" sldId="2377"/>
        </pc:sldMkLst>
      </pc:sldChg>
      <pc:sldChg chg="add del">
        <pc:chgData name="Qi, Emily H" userId="b0d254cd-8291-4c78-a277-dadec609489b" providerId="ADAL" clId="{6C4B0D90-8956-47B4-B479-B70BC1B812AF}" dt="2023-12-11T21:16:16.564" v="53" actId="2696"/>
        <pc:sldMkLst>
          <pc:docMk/>
          <pc:sldMk cId="2744696090" sldId="2382"/>
        </pc:sldMkLst>
      </pc:sldChg>
      <pc:sldMasterChg chg="modSp mod modSldLayout">
        <pc:chgData name="Qi, Emily H" userId="b0d254cd-8291-4c78-a277-dadec609489b" providerId="ADAL" clId="{6C4B0D90-8956-47B4-B479-B70BC1B812AF}" dt="2023-12-06T21:59:50.615" v="49"/>
        <pc:sldMasterMkLst>
          <pc:docMk/>
          <pc:sldMasterMk cId="0" sldId="2147483648"/>
        </pc:sldMasterMkLst>
        <pc:spChg chg="mod">
          <ac:chgData name="Qi, Emily H" userId="b0d254cd-8291-4c78-a277-dadec609489b" providerId="ADAL" clId="{6C4B0D90-8956-47B4-B479-B70BC1B812AF}" dt="2023-12-06T21:58:56.091" v="18" actId="20577"/>
          <ac:spMkLst>
            <pc:docMk/>
            <pc:sldMasterMk cId="0" sldId="2147483648"/>
            <ac:spMk id="10" creationId="{00000000-0000-0000-0000-000000000000}"/>
          </ac:spMkLst>
        </pc:spChg>
        <pc:spChg chg="mod">
          <ac:chgData name="Qi, Emily H" userId="b0d254cd-8291-4c78-a277-dadec609489b" providerId="ADAL" clId="{6C4B0D90-8956-47B4-B479-B70BC1B812AF}" dt="2023-12-06T21:58:46.227" v="8" actId="20577"/>
          <ac:spMkLst>
            <pc:docMk/>
            <pc:sldMasterMk cId="0" sldId="2147483648"/>
            <ac:spMk id="1027" creationId="{00000000-0000-0000-0000-000000000000}"/>
          </ac:spMkLst>
        </pc:spChg>
        <pc:sldLayoutChg chg="modSp mod">
          <pc:chgData name="Qi, Emily H" userId="b0d254cd-8291-4c78-a277-dadec609489b" providerId="ADAL" clId="{6C4B0D90-8956-47B4-B479-B70BC1B812AF}" dt="2023-12-06T21:59:44.846" v="48"/>
          <pc:sldLayoutMkLst>
            <pc:docMk/>
            <pc:sldMasterMk cId="0" sldId="2147483648"/>
            <pc:sldLayoutMk cId="0" sldId="2147483649"/>
          </pc:sldLayoutMkLst>
          <pc:spChg chg="mod">
            <ac:chgData name="Qi, Emily H" userId="b0d254cd-8291-4c78-a277-dadec609489b" providerId="ADAL" clId="{6C4B0D90-8956-47B4-B479-B70BC1B812AF}" dt="2023-12-06T21:59:44.846" v="48"/>
            <ac:spMkLst>
              <pc:docMk/>
              <pc:sldMasterMk cId="0" sldId="2147483648"/>
              <pc:sldLayoutMk cId="0" sldId="2147483649"/>
              <ac:spMk id="4" creationId="{00000000-0000-0000-0000-000000000000}"/>
            </ac:spMkLst>
          </pc:spChg>
        </pc:sldLayoutChg>
        <pc:sldLayoutChg chg="modSp mod">
          <pc:chgData name="Qi, Emily H" userId="b0d254cd-8291-4c78-a277-dadec609489b" providerId="ADAL" clId="{6C4B0D90-8956-47B4-B479-B70BC1B812AF}" dt="2023-12-06T21:59:50.615" v="49"/>
          <pc:sldLayoutMkLst>
            <pc:docMk/>
            <pc:sldMasterMk cId="0" sldId="2147483648"/>
            <pc:sldLayoutMk cId="0" sldId="2147483650"/>
          </pc:sldLayoutMkLst>
          <pc:spChg chg="mod">
            <ac:chgData name="Qi, Emily H" userId="b0d254cd-8291-4c78-a277-dadec609489b" providerId="ADAL" clId="{6C4B0D90-8956-47B4-B479-B70BC1B812AF}" dt="2023-12-06T21:59:50.615" v="49"/>
            <ac:spMkLst>
              <pc:docMk/>
              <pc:sldMasterMk cId="0" sldId="2147483648"/>
              <pc:sldLayoutMk cId="0" sldId="2147483650"/>
              <ac:spMk id="1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January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January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Robert Stacey,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January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Robert Stacey,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January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Robert Stacey,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January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January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January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802.11-23/2166r0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January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Robert Stacey,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(January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2024-01-11</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69508574"/>
              </p:ext>
            </p:extLst>
          </p:nvPr>
        </p:nvGraphicFramePr>
        <p:xfrm>
          <a:off x="996950" y="2438400"/>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996950" y="2438400"/>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826731555"/>
              </p:ext>
            </p:extLst>
          </p:nvPr>
        </p:nvGraphicFramePr>
        <p:xfrm>
          <a:off x="737392" y="1521960"/>
          <a:ext cx="10402787" cy="3490046"/>
        </p:xfrm>
        <a:graphic>
          <a:graphicData uri="http://schemas.openxmlformats.org/drawingml/2006/table">
            <a:tbl>
              <a:tblPr firstRow="1">
                <a:tableStyleId>{073A0DAA-6AF3-43AB-8588-CEC1D06C72B9}</a:tableStyleId>
              </a:tblPr>
              <a:tblGrid>
                <a:gridCol w="654040">
                  <a:extLst>
                    <a:ext uri="{9D8B030D-6E8A-4147-A177-3AD203B41FA5}">
                      <a16:colId xmlns:a16="http://schemas.microsoft.com/office/drawing/2014/main" val="4261970102"/>
                    </a:ext>
                  </a:extLst>
                </a:gridCol>
                <a:gridCol w="742168">
                  <a:extLst>
                    <a:ext uri="{9D8B030D-6E8A-4147-A177-3AD203B41FA5}">
                      <a16:colId xmlns:a16="http://schemas.microsoft.com/office/drawing/2014/main" val="78877518"/>
                    </a:ext>
                  </a:extLst>
                </a:gridCol>
                <a:gridCol w="455263">
                  <a:extLst>
                    <a:ext uri="{9D8B030D-6E8A-4147-A177-3AD203B41FA5}">
                      <a16:colId xmlns:a16="http://schemas.microsoft.com/office/drawing/2014/main" val="3029749347"/>
                    </a:ext>
                  </a:extLst>
                </a:gridCol>
                <a:gridCol w="455263">
                  <a:extLst>
                    <a:ext uri="{9D8B030D-6E8A-4147-A177-3AD203B41FA5}">
                      <a16:colId xmlns:a16="http://schemas.microsoft.com/office/drawing/2014/main" val="119763689"/>
                    </a:ext>
                  </a:extLst>
                </a:gridCol>
                <a:gridCol w="455263">
                  <a:extLst>
                    <a:ext uri="{9D8B030D-6E8A-4147-A177-3AD203B41FA5}">
                      <a16:colId xmlns:a16="http://schemas.microsoft.com/office/drawing/2014/main" val="948022760"/>
                    </a:ext>
                  </a:extLst>
                </a:gridCol>
                <a:gridCol w="455263">
                  <a:extLst>
                    <a:ext uri="{9D8B030D-6E8A-4147-A177-3AD203B41FA5}">
                      <a16:colId xmlns:a16="http://schemas.microsoft.com/office/drawing/2014/main" val="3821760127"/>
                    </a:ext>
                  </a:extLst>
                </a:gridCol>
                <a:gridCol w="455263">
                  <a:extLst>
                    <a:ext uri="{9D8B030D-6E8A-4147-A177-3AD203B41FA5}">
                      <a16:colId xmlns:a16="http://schemas.microsoft.com/office/drawing/2014/main" val="1625024730"/>
                    </a:ext>
                  </a:extLst>
                </a:gridCol>
                <a:gridCol w="455263">
                  <a:extLst>
                    <a:ext uri="{9D8B030D-6E8A-4147-A177-3AD203B41FA5}">
                      <a16:colId xmlns:a16="http://schemas.microsoft.com/office/drawing/2014/main" val="2849464904"/>
                    </a:ext>
                  </a:extLst>
                </a:gridCol>
                <a:gridCol w="455263">
                  <a:extLst>
                    <a:ext uri="{9D8B030D-6E8A-4147-A177-3AD203B41FA5}">
                      <a16:colId xmlns:a16="http://schemas.microsoft.com/office/drawing/2014/main" val="3784159027"/>
                    </a:ext>
                  </a:extLst>
                </a:gridCol>
                <a:gridCol w="455263">
                  <a:extLst>
                    <a:ext uri="{9D8B030D-6E8A-4147-A177-3AD203B41FA5}">
                      <a16:colId xmlns:a16="http://schemas.microsoft.com/office/drawing/2014/main" val="3327754882"/>
                    </a:ext>
                  </a:extLst>
                </a:gridCol>
                <a:gridCol w="411480">
                  <a:extLst>
                    <a:ext uri="{9D8B030D-6E8A-4147-A177-3AD203B41FA5}">
                      <a16:colId xmlns:a16="http://schemas.microsoft.com/office/drawing/2014/main" val="1499934070"/>
                    </a:ext>
                  </a:extLst>
                </a:gridCol>
                <a:gridCol w="1335985">
                  <a:extLst>
                    <a:ext uri="{9D8B030D-6E8A-4147-A177-3AD203B41FA5}">
                      <a16:colId xmlns:a16="http://schemas.microsoft.com/office/drawing/2014/main" val="309422106"/>
                    </a:ext>
                  </a:extLst>
                </a:gridCol>
                <a:gridCol w="596630">
                  <a:extLst>
                    <a:ext uri="{9D8B030D-6E8A-4147-A177-3AD203B41FA5}">
                      <a16:colId xmlns:a16="http://schemas.microsoft.com/office/drawing/2014/main" val="2746800865"/>
                    </a:ext>
                  </a:extLst>
                </a:gridCol>
                <a:gridCol w="1822975">
                  <a:extLst>
                    <a:ext uri="{9D8B030D-6E8A-4147-A177-3AD203B41FA5}">
                      <a16:colId xmlns:a16="http://schemas.microsoft.com/office/drawing/2014/main" val="664609411"/>
                    </a:ext>
                  </a:extLst>
                </a:gridCol>
                <a:gridCol w="1197405">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latin typeface="+mn-lt"/>
                          <a:cs typeface="Arial" panose="020B0604020202020204" pitchFamily="34" charset="0"/>
                        </a:rPr>
                        <a:t>az</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cs typeface="Arial" panose="020B0604020202020204" pitchFamily="34" charset="0"/>
                        </a:rPr>
                        <a:t>bd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latin typeface="+mn-lt"/>
                          <a:cs typeface="Arial" panose="020B0604020202020204" pitchFamily="34" charset="0"/>
                        </a:rPr>
                        <a:t>bc</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bb</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bf </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mn-lt"/>
                          <a:cs typeface="Arial" panose="020B0604020202020204" pitchFamily="34" charset="0"/>
                        </a:rPr>
                        <a:t>bc</a:t>
                      </a:r>
                      <a:endParaRPr kumimoji="0" lang="en-US" sz="1400" b="0"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a:t>
                      </a:r>
                      <a:endParaRPr lang="en-US" sz="1200" dirty="0">
                        <a:solidFill>
                          <a:schemeClr val="tx1"/>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Carol Ansley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14-Mar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4.2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11-Jan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September 2023</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2023-11-14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lvl="1">
              <a:buFont typeface="Arial" panose="020B0604020202020204" pitchFamily="34" charset="0"/>
              <a:buChar char="•"/>
            </a:pPr>
            <a:r>
              <a:rPr lang="en-US" sz="1600" dirty="0"/>
              <a:t>	11bc publication and 11be, 11bf, 11bh, 11bk ordering</a:t>
            </a:r>
          </a:p>
          <a:p>
            <a:pPr>
              <a:buFont typeface="Arial" panose="020B0604020202020204" pitchFamily="34" charset="0"/>
              <a:buChar char="•"/>
            </a:pPr>
            <a:r>
              <a:rPr lang="en-US" sz="2000" dirty="0"/>
              <a:t>11bf and 11bh MDR/MEC Planning</a:t>
            </a:r>
          </a:p>
          <a:p>
            <a:pPr>
              <a:buFont typeface="Arial" panose="020B0604020202020204" pitchFamily="34" charset="0"/>
              <a:buChar char="•"/>
            </a:pPr>
            <a:r>
              <a:rPr lang="en-US" sz="2000" dirty="0"/>
              <a:t>Review updated WG Style Guide </a:t>
            </a:r>
          </a:p>
          <a:p>
            <a:pPr>
              <a:buFont typeface="Arial" panose="020B0604020202020204" pitchFamily="34" charset="0"/>
              <a:buChar char="•"/>
            </a:pPr>
            <a:r>
              <a:rPr lang="en-US" sz="2000" dirty="0"/>
              <a:t>WG Style Guide for 802.11 draft </a:t>
            </a:r>
            <a:r>
              <a:rPr lang="en-US" sz="2000" dirty="0">
                <a:solidFill>
                  <a:schemeClr val="tx1"/>
                </a:solidFill>
              </a:rPr>
              <a:t>09/1034r20</a:t>
            </a:r>
          </a:p>
          <a:p>
            <a:pPr lvl="1">
              <a:buFont typeface="Arial" panose="020B0604020202020204" pitchFamily="34" charset="0"/>
              <a:buChar char="•"/>
            </a:pPr>
            <a:r>
              <a:rPr lang="en-US" sz="1600" dirty="0">
                <a:solidFill>
                  <a:schemeClr val="tx1"/>
                </a:solidFill>
              </a:rPr>
              <a:t>	Suggested changes from Rubayet Shafin to 2.3 “is set to”</a:t>
            </a:r>
          </a:p>
          <a:p>
            <a:pPr>
              <a:buFont typeface="Arial" panose="020B0604020202020204" pitchFamily="34" charset="0"/>
              <a:buChar char="•"/>
            </a:pPr>
            <a:r>
              <a:rPr lang="en-US" sz="2000" dirty="0"/>
              <a:t>ANA number spaces</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8"/>
              </a:rPr>
              <a:t>po-kai.huang@intel.com</a:t>
            </a:r>
            <a:r>
              <a:rPr lang="en-US" sz="1600" dirty="0"/>
              <a:t> </a:t>
            </a:r>
          </a:p>
          <a:p>
            <a:pPr marL="342900" lvl="1" indent="-342900">
              <a:buFontTx/>
              <a:buChar char="•"/>
            </a:pPr>
            <a:r>
              <a:rPr lang="en-US" sz="1600" b="1" dirty="0" err="1"/>
              <a:t>TGbk</a:t>
            </a:r>
            <a:r>
              <a:rPr lang="en-US" sz="1600" b="1" dirty="0"/>
              <a:t> – Roy Want </a:t>
            </a:r>
            <a:r>
              <a:rPr lang="en-US" sz="1600" dirty="0">
                <a:hlinkClick r:id="rId9"/>
              </a:rPr>
              <a:t>RoyWant@google.com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November 14 roundtable status report</a:t>
            </a:r>
          </a:p>
        </p:txBody>
      </p:sp>
      <p:sp>
        <p:nvSpPr>
          <p:cNvPr id="9218" name="Rectangle 2"/>
          <p:cNvSpPr>
            <a:spLocks noGrp="1" noChangeArrowheads="1"/>
          </p:cNvSpPr>
          <p:nvPr>
            <p:ph idx="1"/>
          </p:nvPr>
        </p:nvSpPr>
        <p:spPr>
          <a:xfrm>
            <a:off x="911728" y="1791534"/>
            <a:ext cx="10361084" cy="4800600"/>
          </a:xfrm>
          <a:ln/>
        </p:spPr>
        <p:txBody>
          <a:bodyPr/>
          <a:lstStyle/>
          <a:p>
            <a:r>
              <a:rPr lang="en-GB" sz="1600" dirty="0"/>
              <a:t>11bc – </a:t>
            </a:r>
            <a:r>
              <a:rPr lang="en-GB" sz="1600" b="0" dirty="0"/>
              <a:t>In publication editing </a:t>
            </a:r>
          </a:p>
          <a:p>
            <a:r>
              <a:rPr lang="en-GB" sz="1600" dirty="0"/>
              <a:t>11bb –</a:t>
            </a:r>
            <a:r>
              <a:rPr lang="en-GB" sz="1600" b="0" dirty="0"/>
              <a:t> published. </a:t>
            </a:r>
          </a:p>
          <a:p>
            <a:r>
              <a:rPr lang="en-GB" sz="1600" dirty="0"/>
              <a:t>11be –</a:t>
            </a:r>
            <a:r>
              <a:rPr lang="en-GB" sz="1600" b="0" dirty="0"/>
              <a:t> Still having fun. 1045 pages for D4.1. Hoping to resolve all comments and go to ballot out of the November session. Align to </a:t>
            </a:r>
            <a:r>
              <a:rPr lang="en-GB" sz="1600" b="0" dirty="0" err="1"/>
              <a:t>REVme</a:t>
            </a:r>
            <a:r>
              <a:rPr lang="en-GB" sz="1600" b="0" dirty="0"/>
              <a:t> 4.0.</a:t>
            </a:r>
            <a:endParaRPr lang="en-US" sz="1600" b="0" dirty="0"/>
          </a:p>
          <a:p>
            <a:r>
              <a:rPr lang="en-US" sz="1600" dirty="0"/>
              <a:t>11bf </a:t>
            </a:r>
            <a:r>
              <a:rPr lang="en-GB" sz="1600" dirty="0"/>
              <a:t>– </a:t>
            </a:r>
            <a:r>
              <a:rPr lang="en-GB" sz="1600" b="0" dirty="0"/>
              <a:t>LB276 just finished. 545 comments. Working on comment resolution, resolved about 80%. Expect to complete and go to recirc out of the November meeting.</a:t>
            </a:r>
            <a:endParaRPr lang="en-US" sz="1600" b="0" dirty="0"/>
          </a:p>
          <a:p>
            <a:r>
              <a:rPr lang="en-GB" sz="1600" dirty="0"/>
              <a:t>11bh – </a:t>
            </a:r>
            <a:r>
              <a:rPr lang="en-GB" sz="1600" b="0" dirty="0"/>
              <a:t>Still working through comment resolution. Hoping to complete in November.</a:t>
            </a:r>
          </a:p>
          <a:p>
            <a:r>
              <a:rPr lang="en-GB" sz="1600" dirty="0"/>
              <a:t>11bi – </a:t>
            </a:r>
            <a:r>
              <a:rPr lang="en-GB" sz="1600" b="0" dirty="0"/>
              <a:t>Still working on proposed draft text and alignment on certain core requirements. Expect D0.1 out of January meeting session.</a:t>
            </a:r>
          </a:p>
          <a:p>
            <a:r>
              <a:rPr lang="en-GB" sz="1600" dirty="0"/>
              <a:t>11bk</a:t>
            </a:r>
            <a:r>
              <a:rPr lang="en-GB" sz="1600" b="0" dirty="0"/>
              <a:t> –Current draft is D0.8. And expect D1.0 in November.</a:t>
            </a:r>
          </a:p>
          <a:p>
            <a:r>
              <a:rPr lang="en-GB" sz="1600" dirty="0" err="1"/>
              <a:t>REVme</a:t>
            </a:r>
            <a:r>
              <a:rPr lang="en-GB" sz="1600" dirty="0"/>
              <a:t> – </a:t>
            </a:r>
            <a:r>
              <a:rPr lang="en-GB" sz="1600" b="0" dirty="0"/>
              <a:t>Received 606 on initial SA Ballot. So far, 70+ comments are ready for motion. Plan to go SA recirc out of the January meeting. </a:t>
            </a:r>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0"/>
            <a:ext cx="10665885"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November 2023</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256405984"/>
              </p:ext>
            </p:extLst>
          </p:nvPr>
        </p:nvGraphicFramePr>
        <p:xfrm>
          <a:off x="914401" y="2909273"/>
          <a:ext cx="10721434" cy="3280072"/>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51824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a:t>
                      </a:r>
                      <a:r>
                        <a:rPr kumimoji="0" lang="en-US" sz="1600" b="0" i="0" u="none" strike="noStrike" cap="none" normalizeH="0" baseline="0" dirty="0">
                          <a:ln>
                            <a:noFill/>
                          </a:ln>
                          <a:solidFill>
                            <a:srgbClr val="FF0000"/>
                          </a:solidFill>
                          <a:effectLst/>
                          <a:latin typeface="Times New Roman" pitchFamily="18" charset="0"/>
                        </a:rPr>
                        <a:t>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endParaRPr kumimoji="0" lang="en-US" sz="1600" b="0" i="0" u="none" strike="noStrike" cap="none" normalizeH="0" baseline="0" dirty="0">
                        <a:ln>
                          <a:noFill/>
                        </a:ln>
                        <a:solidFill>
                          <a:srgbClr val="00206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121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Jan or Feb 2024</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252420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6119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64050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11bf and 11bh MDR/MEC Planning </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Timeline: Start in Jan 2024 and complete in March 2024.</a:t>
            </a:r>
          </a:p>
          <a:p>
            <a:pPr marL="0" marR="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11bf review </a:t>
            </a:r>
            <a:r>
              <a:rPr lang="en-US" sz="2000" dirty="0">
                <a:latin typeface="Times New Roman" panose="02020603050405020304" pitchFamily="18" charset="0"/>
                <a:ea typeface="Calibri" panose="020F0502020204030204" pitchFamily="34" charset="0"/>
                <a:cs typeface="Times New Roman" panose="02020603050405020304" pitchFamily="18" charset="0"/>
              </a:rPr>
              <a:t>volunteers:</a:t>
            </a:r>
          </a:p>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0" dirty="0">
                <a:effectLst/>
                <a:latin typeface="Times New Roman" panose="02020603050405020304" pitchFamily="18" charset="0"/>
                <a:ea typeface="Calibri" panose="020F0502020204030204" pitchFamily="34" charset="0"/>
                <a:cs typeface="Times New Roman" panose="02020603050405020304" pitchFamily="18" charset="0"/>
              </a:rPr>
              <a:t>Robert; 	Emily ; </a:t>
            </a:r>
            <a:r>
              <a:rPr lang="en-US" sz="2000" b="0" dirty="0">
                <a:latin typeface="Times New Roman" panose="02020603050405020304" pitchFamily="18" charset="0"/>
                <a:ea typeface="Calibri" panose="020F0502020204030204" pitchFamily="34" charset="0"/>
                <a:cs typeface="Times New Roman" panose="02020603050405020304" pitchFamily="18" charset="0"/>
              </a:rPr>
              <a:t>	Edward ; </a:t>
            </a:r>
            <a:r>
              <a:rPr lang="en-US" sz="2000" b="0" dirty="0">
                <a:effectLst/>
                <a:latin typeface="Times New Roman" panose="02020603050405020304" pitchFamily="18" charset="0"/>
                <a:ea typeface="Calibri" panose="020F0502020204030204" pitchFamily="34" charset="0"/>
                <a:cs typeface="Times New Roman" panose="02020603050405020304" pitchFamily="18" charset="0"/>
              </a:rPr>
              <a:t>Claudio,  ... ...</a:t>
            </a:r>
          </a:p>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11bh review volunteers:</a:t>
            </a:r>
          </a:p>
          <a:p>
            <a:pPr marL="0" lvl="2" indent="0">
              <a:spcBef>
                <a:spcPts val="0"/>
              </a:spcBef>
              <a:spcAft>
                <a:spcPts val="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rPr>
              <a:t>Robert; 	Emily ; 	Edward ; Carol Ansley; Mark H ... ...</a:t>
            </a:r>
          </a:p>
          <a:p>
            <a:pPr marL="0" marR="0">
              <a:spcBef>
                <a:spcPts val="0"/>
              </a:spcBef>
              <a:spcAft>
                <a:spcPts val="0"/>
              </a:spcAft>
            </a:pP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368875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369335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96870607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15826</TotalTime>
  <Words>2219</Words>
  <Application>Microsoft Office PowerPoint</Application>
  <PresentationFormat>Widescreen</PresentationFormat>
  <Paragraphs>332</Paragraphs>
  <Slides>17</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5" baseType="lpstr">
      <vt:lpstr>TimesNewRoman</vt:lpstr>
      <vt:lpstr>Arial</vt:lpstr>
      <vt:lpstr>Calibri</vt:lpstr>
      <vt:lpstr>Calibri Light</vt:lpstr>
      <vt:lpstr>Times New Roman</vt:lpstr>
      <vt:lpstr>Office Theme</vt:lpstr>
      <vt:lpstr>Custom Design</vt:lpstr>
      <vt:lpstr>Document</vt:lpstr>
      <vt:lpstr>802.11 WG Editor’s Meeting (January 2024)</vt:lpstr>
      <vt:lpstr>Abstract</vt:lpstr>
      <vt:lpstr>Agenda for 2023-11-14 meeting</vt:lpstr>
      <vt:lpstr>Volunteer Editor Contacts</vt:lpstr>
      <vt:lpstr>November 14 roundtable status report</vt:lpstr>
      <vt:lpstr>Editor Amendment Ordering</vt:lpstr>
      <vt:lpstr>11bf and 11bh MDR/MEC Planning </vt:lpstr>
      <vt:lpstr>Review updated style guide</vt:lpstr>
      <vt:lpstr>Style guide update (to be discussed in Jan 2024) (from Rubayet Shafin)</vt:lpstr>
      <vt:lpstr>Draft Development Snapshot</vt:lpstr>
      <vt:lpstr>ANA managed number space</vt:lpstr>
      <vt:lpstr>Backup</vt:lpstr>
      <vt:lpstr>802.11 Style Guide</vt:lpstr>
      <vt:lpstr>MIB Style, Visio and Frame Practices</vt:lpstr>
      <vt:lpstr>Publication process</vt:lpstr>
      <vt:lpstr>Clause 6 Re-Write</vt:lpstr>
      <vt:lpstr>Searchable definitions ( to be discussed in Jan 2024)</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473</cp:revision>
  <cp:lastPrinted>1601-01-01T00:00:00Z</cp:lastPrinted>
  <dcterms:created xsi:type="dcterms:W3CDTF">2018-01-07T18:30:13Z</dcterms:created>
  <dcterms:modified xsi:type="dcterms:W3CDTF">2024-01-10T21:35:04Z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