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368" r:id="rId16"/>
    <p:sldId id="2367" r:id="rId17"/>
    <p:sldId id="262" r:id="rId18"/>
    <p:sldId id="2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76982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02214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802.11-23/2163r2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2024-01-16</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January 17,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(39 participants on-line, 15 participants in the room)</a:t>
            </a:r>
            <a:endParaRPr lang="en-US" sz="1400" b="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Interim session minutes – Motion #35 (once all posted) - Done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- 24/79r0 – presented, some discussion to continue Wednesday</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2 submissions</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 Hawkes – continue 23/2098 discussions</a:t>
            </a:r>
          </a:p>
          <a:p>
            <a:pPr marL="1257300" lvl="2" indent="-342900">
              <a:defRPr sz="1500" spc="-1">
                <a:latin typeface="Arial"/>
                <a:ea typeface="Arial"/>
                <a:cs typeface="Arial"/>
                <a:sym typeface="Arial"/>
              </a:defRPr>
            </a:pPr>
            <a:r>
              <a:rPr lang="en-US" sz="1400" spc="-1" dirty="0" err="1">
                <a:solidFill>
                  <a:schemeClr val="tx1"/>
                </a:solidFill>
                <a:latin typeface="Times New Roman" panose="02020603050405020304" pitchFamily="18" charset="0"/>
                <a:cs typeface="Times New Roman" panose="02020603050405020304" pitchFamily="18" charset="0"/>
                <a:sym typeface="Arial"/>
              </a:rPr>
              <a:t>Jouni</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err="1">
                <a:solidFill>
                  <a:schemeClr val="tx1"/>
                </a:solidFill>
                <a:latin typeface="Times New Roman" panose="02020603050405020304" pitchFamily="18" charset="0"/>
                <a:cs typeface="Times New Roman" panose="02020603050405020304" pitchFamily="18" charset="0"/>
                <a:sym typeface="Arial"/>
              </a:rPr>
              <a:t>Malinen</a:t>
            </a:r>
            <a:r>
              <a:rPr lang="en-US" sz="1400" spc="-1" dirty="0">
                <a:solidFill>
                  <a:schemeClr val="tx1"/>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816479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16,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(39 participants on-line, 15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#35 (once all posted) - Done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Dan Harkins – straw poll – poll was run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- 24/79r0 – presented, some discussion to continue Wednesday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 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continue 23/2098 discussions</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840071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15,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15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#35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AM2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- 24/79r0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 submissions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November 802.11 Plenary: 11-23/2073r0,</a:t>
            </a:r>
          </a:p>
          <a:p>
            <a:r>
              <a:rPr lang="en-US" dirty="0"/>
              <a:t>TGbi Teleconferences: 11-23/2172r0 (07 December), 11-23/2191r0 (14 December), 11-24/18r0 (04 January), 11-24/60r0 (11 January)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Antonio de la Oliva</a:t>
            </a:r>
          </a:p>
          <a:p>
            <a:r>
              <a:rPr lang="en-US" dirty="0"/>
              <a:t>Approved by unanimous consent,  xx on-line and x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January Interim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1884</TotalTime>
  <Words>2328</Words>
  <Application>Microsoft Macintosh PowerPoint</Application>
  <PresentationFormat>Widescreen</PresentationFormat>
  <Paragraphs>225</Paragraphs>
  <Slides>20</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wireless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January 17, 2023</vt:lpstr>
      <vt:lpstr>TGbi Agenda – January 16, 2023</vt:lpstr>
      <vt:lpstr>TGbi Agenda – January 15, 2023</vt:lpstr>
      <vt:lpstr>Motion # 35</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18</cp:revision>
  <cp:lastPrinted>1601-01-01T00:00:00Z</cp:lastPrinted>
  <dcterms:created xsi:type="dcterms:W3CDTF">2023-11-10T19:40:49Z</dcterms:created>
  <dcterms:modified xsi:type="dcterms:W3CDTF">2024-01-16T17:34:34Z</dcterms:modified>
  <cp:category>Name, Affiliation</cp:category>
</cp:coreProperties>
</file>