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8" r:id="rId15"/>
    <p:sldId id="2387" r:id="rId16"/>
    <p:sldId id="2386" r:id="rId17"/>
    <p:sldId id="2385"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0" d="100"/>
          <a:sy n="110" d="100"/>
        </p:scale>
        <p:origin x="8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F2B27E9-8D19-42E2-9E84-4BC6F64FBEAA}"/>
    <pc:docChg chg="modMainMaster">
      <pc:chgData name="Ansley, Carol (CCI-Atlanta)" userId="cbcdc21a-90c4-4b2f-81f7-da4165205229" providerId="ADAL" clId="{EF2B27E9-8D19-42E2-9E84-4BC6F64FBEAA}" dt="2024-01-11T15:50:13.027" v="1" actId="20577"/>
      <pc:docMkLst>
        <pc:docMk/>
      </pc:docMkLst>
      <pc:sldMasterChg chg="modSp mod">
        <pc:chgData name="Ansley, Carol (CCI-Atlanta)" userId="cbcdc21a-90c4-4b2f-81f7-da4165205229" providerId="ADAL" clId="{EF2B27E9-8D19-42E2-9E84-4BC6F64FBEAA}" dt="2024-01-11T15:50:13.027" v="1" actId="20577"/>
        <pc:sldMasterMkLst>
          <pc:docMk/>
          <pc:sldMasterMk cId="0" sldId="2147483648"/>
        </pc:sldMasterMkLst>
        <pc:spChg chg="mod">
          <ac:chgData name="Ansley, Carol (CCI-Atlanta)" userId="cbcdc21a-90c4-4b2f-81f7-da4165205229" providerId="ADAL" clId="{EF2B27E9-8D19-42E2-9E84-4BC6F64FBEAA}" dt="2024-01-11T15:50:13.02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a:t>
            </a:r>
            <a:r>
              <a:rPr lang="en-US"/>
              <a:t>– January 11</a:t>
            </a:r>
            <a:r>
              <a:rPr lang="en-US" dirty="0"/>
              <a:t>,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January Interim Meeting times: 1 submission from Po-kai,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Jan. 15	AM2</a:t>
            </a:r>
          </a:p>
          <a:p>
            <a:pPr marL="57150" lvl="5"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- 24/46r0</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Jan. 16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Jan. 17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10.x.2 submission</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Jan. 18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1664r1 – Text for PMKID - done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Continue Discussion of 23/2098r1/r2/r3/r4 – postponed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1138493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January 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Continue Discussion of 23/2098r1/r2 – starting with r3, marked r4 for changes</a:t>
            </a:r>
          </a:p>
          <a:p>
            <a:pPr marL="342900" lvl="5"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completed review of section 10.x.1 aside from final 3 paragraphs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79886444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75000"/>
                  </a:schemeClr>
                </a:solidFill>
              </a:rPr>
              <a:t>TGbi Agenda – December 14, 2023</a:t>
            </a:r>
            <a:br>
              <a:rPr lang="en-US" dirty="0">
                <a:solidFill>
                  <a:schemeClr val="bg1">
                    <a:lumMod val="75000"/>
                  </a:schemeClr>
                </a:solidFill>
              </a:rPr>
            </a:br>
            <a:endParaRPr lang="en-US" dirty="0">
              <a:solidFill>
                <a:schemeClr val="bg1">
                  <a:lumMod val="7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7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7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Upcoming telecons: - action to chair to request </a:t>
            </a:r>
            <a:r>
              <a:rPr lang="en-US" sz="1400" spc="-1" dirty="0" err="1">
                <a:solidFill>
                  <a:schemeClr val="bg1">
                    <a:lumMod val="75000"/>
                  </a:schemeClr>
                </a:solidFill>
                <a:latin typeface="Times New Roman" panose="02020603050405020304" pitchFamily="18" charset="0"/>
                <a:cs typeface="Times New Roman" panose="02020603050405020304" pitchFamily="18" charset="0"/>
                <a:sym typeface="Arial"/>
              </a:rPr>
              <a:t>TGbn</a:t>
            </a: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/be to use a different slot</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75000"/>
                  </a:schemeClr>
                </a:solidFill>
                <a:latin typeface="Times New Roman"/>
                <a:cs typeface="Times New Roman"/>
                <a:sym typeface="Times New Roman"/>
              </a:rPr>
              <a:t>Discussion</a:t>
            </a: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Discussion of 23/2098r1/r2 – completed review of section 10.x.1 aside from final 3 paragraphs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7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75000"/>
                </a:schemeClr>
              </a:solidFill>
            </a:endParaRPr>
          </a:p>
        </p:txBody>
      </p:sp>
    </p:spTree>
    <p:extLst>
      <p:ext uri="{BB962C8B-B14F-4D97-AF65-F5344CB8AC3E}">
        <p14:creationId xmlns:p14="http://schemas.microsoft.com/office/powerpoint/2010/main" val="249357155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December 7,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straw polls – ran 3 polls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23/2098r1/r2 – discussion postponed for next telecon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11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16073</TotalTime>
  <Words>2152</Words>
  <Application>Microsoft Office PowerPoint</Application>
  <PresentationFormat>On-screen Show (4:3)</PresentationFormat>
  <Paragraphs>218</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11, 2024 </vt:lpstr>
      <vt:lpstr>TGbi Agenda – January 4, 2024 </vt:lpstr>
      <vt:lpstr>TGbi Agenda – December 14, 2023 </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253</cp:revision>
  <dcterms:modified xsi:type="dcterms:W3CDTF">2024-01-11T15:50:29Z</dcterms:modified>
</cp:coreProperties>
</file>