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61" r:id="rId5"/>
    <p:sldId id="369" r:id="rId6"/>
    <p:sldId id="370" r:id="rId7"/>
    <p:sldId id="372" r:id="rId8"/>
    <p:sldId id="371" r:id="rId9"/>
    <p:sldId id="262" r:id="rId10"/>
    <p:sldId id="289" r:id="rId11"/>
    <p:sldId id="274" r:id="rId12"/>
    <p:sldId id="283" r:id="rId13"/>
    <p:sldId id="288" r:id="rId14"/>
    <p:sldId id="2388" r:id="rId15"/>
    <p:sldId id="2387" r:id="rId16"/>
    <p:sldId id="2386" r:id="rId17"/>
    <p:sldId id="2385" r:id="rId18"/>
    <p:sldId id="2373"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05" d="100"/>
          <a:sy n="105" d="100"/>
        </p:scale>
        <p:origin x="53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ABB1475C-CA74-4CEA-A256-7EED966391D8}"/>
    <pc:docChg chg="custSel addSld modSld modMainMaster">
      <pc:chgData name="Ansley, Carol (CCI-Atlanta)" userId="cbcdc21a-90c4-4b2f-81f7-da4165205229" providerId="ADAL" clId="{ABB1475C-CA74-4CEA-A256-7EED966391D8}" dt="2024-01-10T17:43:18.671" v="200" actId="20577"/>
      <pc:docMkLst>
        <pc:docMk/>
      </pc:docMkLst>
      <pc:sldChg chg="modSp mod">
        <pc:chgData name="Ansley, Carol (CCI-Atlanta)" userId="cbcdc21a-90c4-4b2f-81f7-da4165205229" providerId="ADAL" clId="{ABB1475C-CA74-4CEA-A256-7EED966391D8}" dt="2024-01-10T17:41:00.027" v="151" actId="20577"/>
        <pc:sldMkLst>
          <pc:docMk/>
          <pc:sldMk cId="0" sldId="256"/>
        </pc:sldMkLst>
        <pc:spChg chg="mod">
          <ac:chgData name="Ansley, Carol (CCI-Atlanta)" userId="cbcdc21a-90c4-4b2f-81f7-da4165205229" providerId="ADAL" clId="{ABB1475C-CA74-4CEA-A256-7EED966391D8}" dt="2024-01-10T17:41:00.027" v="151" actId="20577"/>
          <ac:spMkLst>
            <pc:docMk/>
            <pc:sldMk cId="0" sldId="256"/>
            <ac:spMk id="54" creationId="{00000000-0000-0000-0000-000000000000}"/>
          </ac:spMkLst>
        </pc:spChg>
      </pc:sldChg>
      <pc:sldChg chg="modSp mod">
        <pc:chgData name="Ansley, Carol (CCI-Atlanta)" userId="cbcdc21a-90c4-4b2f-81f7-da4165205229" providerId="ADAL" clId="{ABB1475C-CA74-4CEA-A256-7EED966391D8}" dt="2024-01-10T17:41:06.564" v="154" actId="20577"/>
        <pc:sldMkLst>
          <pc:docMk/>
          <pc:sldMk cId="0" sldId="257"/>
        </pc:sldMkLst>
        <pc:spChg chg="mod">
          <ac:chgData name="Ansley, Carol (CCI-Atlanta)" userId="cbcdc21a-90c4-4b2f-81f7-da4165205229" providerId="ADAL" clId="{ABB1475C-CA74-4CEA-A256-7EED966391D8}" dt="2024-01-10T17:41:06.564" v="154" actId="20577"/>
          <ac:spMkLst>
            <pc:docMk/>
            <pc:sldMk cId="0" sldId="257"/>
            <ac:spMk id="59" creationId="{00000000-0000-0000-0000-000000000000}"/>
          </ac:spMkLst>
        </pc:spChg>
      </pc:sldChg>
      <pc:sldChg chg="modSp mod">
        <pc:chgData name="Ansley, Carol (CCI-Atlanta)" userId="cbcdc21a-90c4-4b2f-81f7-da4165205229" providerId="ADAL" clId="{ABB1475C-CA74-4CEA-A256-7EED966391D8}" dt="2024-01-04T18:35:02.733" v="3" actId="207"/>
        <pc:sldMkLst>
          <pc:docMk/>
          <pc:sldMk cId="3798864446" sldId="2387"/>
        </pc:sldMkLst>
        <pc:spChg chg="mod">
          <ac:chgData name="Ansley, Carol (CCI-Atlanta)" userId="cbcdc21a-90c4-4b2f-81f7-da4165205229" providerId="ADAL" clId="{ABB1475C-CA74-4CEA-A256-7EED966391D8}" dt="2024-01-04T18:35:02.733" v="3" actId="207"/>
          <ac:spMkLst>
            <pc:docMk/>
            <pc:sldMk cId="3798864446" sldId="2387"/>
            <ac:spMk id="2" creationId="{F3220D77-4B90-B742-B74B-6BD78C0D50E7}"/>
          </ac:spMkLst>
        </pc:spChg>
        <pc:spChg chg="mod">
          <ac:chgData name="Ansley, Carol (CCI-Atlanta)" userId="cbcdc21a-90c4-4b2f-81f7-da4165205229" providerId="ADAL" clId="{ABB1475C-CA74-4CEA-A256-7EED966391D8}" dt="2024-01-04T18:35:02.733" v="3" actId="207"/>
          <ac:spMkLst>
            <pc:docMk/>
            <pc:sldMk cId="3798864446" sldId="2387"/>
            <ac:spMk id="3" creationId="{D9119F4E-FC06-F646-87EB-EF12912A7052}"/>
          </ac:spMkLst>
        </pc:spChg>
      </pc:sldChg>
      <pc:sldChg chg="modSp add mod">
        <pc:chgData name="Ansley, Carol (CCI-Atlanta)" userId="cbcdc21a-90c4-4b2f-81f7-da4165205229" providerId="ADAL" clId="{ABB1475C-CA74-4CEA-A256-7EED966391D8}" dt="2024-01-10T17:43:18.671" v="200" actId="20577"/>
        <pc:sldMkLst>
          <pc:docMk/>
          <pc:sldMk cId="4113849318" sldId="2388"/>
        </pc:sldMkLst>
        <pc:spChg chg="mod">
          <ac:chgData name="Ansley, Carol (CCI-Atlanta)" userId="cbcdc21a-90c4-4b2f-81f7-da4165205229" providerId="ADAL" clId="{ABB1475C-CA74-4CEA-A256-7EED966391D8}" dt="2024-01-04T18:45:11.767" v="143" actId="20577"/>
          <ac:spMkLst>
            <pc:docMk/>
            <pc:sldMk cId="4113849318" sldId="2388"/>
            <ac:spMk id="2" creationId="{F3220D77-4B90-B742-B74B-6BD78C0D50E7}"/>
          </ac:spMkLst>
        </pc:spChg>
        <pc:spChg chg="mod">
          <ac:chgData name="Ansley, Carol (CCI-Atlanta)" userId="cbcdc21a-90c4-4b2f-81f7-da4165205229" providerId="ADAL" clId="{ABB1475C-CA74-4CEA-A256-7EED966391D8}" dt="2024-01-10T17:43:18.671" v="200" actId="20577"/>
          <ac:spMkLst>
            <pc:docMk/>
            <pc:sldMk cId="4113849318" sldId="2388"/>
            <ac:spMk id="3" creationId="{D9119F4E-FC06-F646-87EB-EF12912A7052}"/>
          </ac:spMkLst>
        </pc:spChg>
      </pc:sldChg>
      <pc:sldMasterChg chg="modSp mod">
        <pc:chgData name="Ansley, Carol (CCI-Atlanta)" userId="cbcdc21a-90c4-4b2f-81f7-da4165205229" providerId="ADAL" clId="{ABB1475C-CA74-4CEA-A256-7EED966391D8}" dt="2024-01-04T18:34:40.077" v="1" actId="20577"/>
        <pc:sldMasterMkLst>
          <pc:docMk/>
          <pc:sldMasterMk cId="0" sldId="2147483648"/>
        </pc:sldMasterMkLst>
        <pc:spChg chg="mod">
          <ac:chgData name="Ansley, Carol (CCI-Atlanta)" userId="cbcdc21a-90c4-4b2f-81f7-da4165205229" providerId="ADAL" clId="{ABB1475C-CA74-4CEA-A256-7EED966391D8}" dt="2024-01-04T18:34:40.077"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2162r4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January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2024-01-10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a:t>
            </a:r>
            <a:r>
              <a:rPr lang="en-US"/>
              <a:t>– January 11</a:t>
            </a:r>
            <a:r>
              <a:rPr lang="en-US" dirty="0"/>
              <a:t>,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January Interim Meeting times: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Jan. 15	AM2</a:t>
            </a:r>
          </a:p>
          <a:p>
            <a:pPr marL="57150" lvl="5" indent="-342900">
              <a:defRPr sz="1500" spc="-1">
                <a:latin typeface="Arial"/>
                <a:ea typeface="Arial"/>
                <a:cs typeface="Arial"/>
                <a:sym typeface="Arial"/>
              </a:defRPr>
            </a:pPr>
            <a:r>
              <a:rPr lang="en-US" sz="1400" spc="-1">
                <a:latin typeface="Times New Roman" panose="02020603050405020304" pitchFamily="18" charset="0"/>
                <a:cs typeface="Times New Roman" panose="02020603050405020304" pitchFamily="18" charset="0"/>
                <a:sym typeface="Arial"/>
              </a:rPr>
              <a:t>		- 24/46r0</a:t>
            </a:r>
            <a:endParaRPr lang="en-US" sz="1400" spc="-1" dirty="0">
              <a:latin typeface="Times New Roman" panose="02020603050405020304" pitchFamily="18" charset="0"/>
              <a:cs typeface="Times New Roman" panose="02020603050405020304" pitchFamily="18" charset="0"/>
              <a:sym typeface="Arial"/>
            </a:endParaRP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Jan. 16	PM3</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Jan. 17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Jan. 18	PM1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1664r1 – Text for PMKID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Continue Discussion of 23/2098r1/r2/r3/r4</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411384931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January 4,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(14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Continue Discussion of 23/2098r1/r2 – starting with r3, marked r4 for changes</a:t>
            </a:r>
          </a:p>
          <a:p>
            <a:pPr marL="342900" lvl="5"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completed review of section 10.x.1 aside from final 3 paragraphs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79886444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75000"/>
                  </a:schemeClr>
                </a:solidFill>
              </a:rPr>
              <a:t>TGbi Agenda – December 14, 2023</a:t>
            </a:r>
            <a:br>
              <a:rPr lang="en-US" dirty="0">
                <a:solidFill>
                  <a:schemeClr val="bg1">
                    <a:lumMod val="75000"/>
                  </a:schemeClr>
                </a:solidFill>
              </a:rPr>
            </a:br>
            <a:endParaRPr lang="en-US" dirty="0">
              <a:solidFill>
                <a:schemeClr val="bg1">
                  <a:lumMod val="7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7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7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Upcoming telecons: - action to chair to request </a:t>
            </a:r>
            <a:r>
              <a:rPr lang="en-US" sz="1400" spc="-1" dirty="0" err="1">
                <a:solidFill>
                  <a:schemeClr val="bg1">
                    <a:lumMod val="75000"/>
                  </a:schemeClr>
                </a:solidFill>
                <a:latin typeface="Times New Roman" panose="02020603050405020304" pitchFamily="18" charset="0"/>
                <a:cs typeface="Times New Roman" panose="02020603050405020304" pitchFamily="18" charset="0"/>
                <a:sym typeface="Arial"/>
              </a:rPr>
              <a:t>TGbn</a:t>
            </a: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/be to use a different slot</a:t>
            </a:r>
          </a:p>
          <a:p>
            <a:pPr marL="971550" lvl="2" indent="-342900">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Jan. 4</a:t>
            </a:r>
          </a:p>
          <a:p>
            <a:pPr marL="971550" lvl="2" indent="-342900">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solidFill>
                <a:schemeClr val="bg1">
                  <a:lumMod val="7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75000"/>
                  </a:schemeClr>
                </a:solidFill>
                <a:latin typeface="Times New Roman"/>
                <a:cs typeface="Times New Roman"/>
                <a:sym typeface="Times New Roman"/>
              </a:rPr>
              <a:t>Discussion</a:t>
            </a: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Discussion of 23/2098r1/r2 – completed review of section 10.x.1 aside from final 3 paragraphs</a:t>
            </a:r>
          </a:p>
          <a:p>
            <a:pPr marL="1257300" lvl="2" indent="-342900">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7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75000"/>
                </a:schemeClr>
              </a:solidFill>
            </a:endParaRPr>
          </a:p>
        </p:txBody>
      </p:sp>
    </p:spTree>
    <p:extLst>
      <p:ext uri="{BB962C8B-B14F-4D97-AF65-F5344CB8AC3E}">
        <p14:creationId xmlns:p14="http://schemas.microsoft.com/office/powerpoint/2010/main" val="2493571556"/>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December 7,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(10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Dec. 14</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Jan. 4</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straw polls – ran 3 polls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Discussion of 23/2098r1/r2 – discussion postponed for next telecon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January 10 Teleconference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16021</TotalTime>
  <Words>2137</Words>
  <Application>Microsoft Office PowerPoint</Application>
  <PresentationFormat>On-screen Show (4:3)</PresentationFormat>
  <Paragraphs>217</Paragraphs>
  <Slides>20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January 11, 2024 </vt:lpstr>
      <vt:lpstr>TGbi Agenda – January 4, 2024 </vt:lpstr>
      <vt:lpstr>TGbi Agenda – December 14, 2023 </vt:lpstr>
      <vt:lpstr>TGbi Agenda – December 7,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252</cp:revision>
  <dcterms:modified xsi:type="dcterms:W3CDTF">2024-01-10T17:43:29Z</dcterms:modified>
</cp:coreProperties>
</file>