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257" r:id="rId3"/>
    <p:sldId id="258" r:id="rId4"/>
    <p:sldId id="261" r:id="rId5"/>
    <p:sldId id="369" r:id="rId6"/>
    <p:sldId id="370" r:id="rId7"/>
    <p:sldId id="372" r:id="rId8"/>
    <p:sldId id="371" r:id="rId9"/>
    <p:sldId id="262" r:id="rId10"/>
    <p:sldId id="289" r:id="rId11"/>
    <p:sldId id="266" r:id="rId12"/>
    <p:sldId id="290" r:id="rId13"/>
    <p:sldId id="283" r:id="rId14"/>
    <p:sldId id="288" r:id="rId15"/>
    <p:sldId id="2386" r:id="rId16"/>
    <p:sldId id="2385" r:id="rId17"/>
    <p:sldId id="2373" r:id="rId18"/>
    <p:sldId id="293" r:id="rId19"/>
    <p:sldId id="267" r:id="rId2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6786"/>
  </p:normalViewPr>
  <p:slideViewPr>
    <p:cSldViewPr snapToGrid="0" snapToObjects="1">
      <p:cViewPr varScale="1">
        <p:scale>
          <a:sx n="72" d="100"/>
          <a:sy n="72" d="100"/>
        </p:scale>
        <p:origin x="11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AD4ABA50-78C6-4A38-BD5F-54CC431E5D03}"/>
    <pc:docChg chg="addSld modSld">
      <pc:chgData name="Ansley, Carol (CCI-Atlanta)" userId="cbcdc21a-90c4-4b2f-81f7-da4165205229" providerId="ADAL" clId="{AD4ABA50-78C6-4A38-BD5F-54CC431E5D03}" dt="2023-12-14T00:13:59.920" v="31" actId="20577"/>
      <pc:docMkLst>
        <pc:docMk/>
      </pc:docMkLst>
      <pc:sldChg chg="modSp mod">
        <pc:chgData name="Ansley, Carol (CCI-Atlanta)" userId="cbcdc21a-90c4-4b2f-81f7-da4165205229" providerId="ADAL" clId="{AD4ABA50-78C6-4A38-BD5F-54CC431E5D03}" dt="2023-12-14T00:13:03.626" v="3" actId="20577"/>
        <pc:sldMkLst>
          <pc:docMk/>
          <pc:sldMk cId="0" sldId="256"/>
        </pc:sldMkLst>
        <pc:spChg chg="mod">
          <ac:chgData name="Ansley, Carol (CCI-Atlanta)" userId="cbcdc21a-90c4-4b2f-81f7-da4165205229" providerId="ADAL" clId="{AD4ABA50-78C6-4A38-BD5F-54CC431E5D03}" dt="2023-12-14T00:13:03.626" v="3" actId="20577"/>
          <ac:spMkLst>
            <pc:docMk/>
            <pc:sldMk cId="0" sldId="256"/>
            <ac:spMk id="54" creationId="{00000000-0000-0000-0000-000000000000}"/>
          </ac:spMkLst>
        </pc:spChg>
      </pc:sldChg>
      <pc:sldChg chg="modSp mod">
        <pc:chgData name="Ansley, Carol (CCI-Atlanta)" userId="cbcdc21a-90c4-4b2f-81f7-da4165205229" providerId="ADAL" clId="{AD4ABA50-78C6-4A38-BD5F-54CC431E5D03}" dt="2023-12-14T00:13:10.109" v="6" actId="20577"/>
        <pc:sldMkLst>
          <pc:docMk/>
          <pc:sldMk cId="0" sldId="257"/>
        </pc:sldMkLst>
        <pc:spChg chg="mod">
          <ac:chgData name="Ansley, Carol (CCI-Atlanta)" userId="cbcdc21a-90c4-4b2f-81f7-da4165205229" providerId="ADAL" clId="{AD4ABA50-78C6-4A38-BD5F-54CC431E5D03}" dt="2023-12-14T00:13:10.109" v="6" actId="20577"/>
          <ac:spMkLst>
            <pc:docMk/>
            <pc:sldMk cId="0" sldId="257"/>
            <ac:spMk id="59" creationId="{00000000-0000-0000-0000-000000000000}"/>
          </ac:spMkLst>
        </pc:spChg>
      </pc:sldChg>
      <pc:sldChg chg="modSp mod">
        <pc:chgData name="Ansley, Carol (CCI-Atlanta)" userId="cbcdc21a-90c4-4b2f-81f7-da4165205229" providerId="ADAL" clId="{AD4ABA50-78C6-4A38-BD5F-54CC431E5D03}" dt="2023-12-14T00:13:29.380" v="8" actId="207"/>
        <pc:sldMkLst>
          <pc:docMk/>
          <pc:sldMk cId="88108499" sldId="2385"/>
        </pc:sldMkLst>
        <pc:spChg chg="mod">
          <ac:chgData name="Ansley, Carol (CCI-Atlanta)" userId="cbcdc21a-90c4-4b2f-81f7-da4165205229" providerId="ADAL" clId="{AD4ABA50-78C6-4A38-BD5F-54CC431E5D03}" dt="2023-12-14T00:13:29.380" v="8" actId="207"/>
          <ac:spMkLst>
            <pc:docMk/>
            <pc:sldMk cId="88108499" sldId="2385"/>
            <ac:spMk id="2" creationId="{F3220D77-4B90-B742-B74B-6BD78C0D50E7}"/>
          </ac:spMkLst>
        </pc:spChg>
        <pc:spChg chg="mod">
          <ac:chgData name="Ansley, Carol (CCI-Atlanta)" userId="cbcdc21a-90c4-4b2f-81f7-da4165205229" providerId="ADAL" clId="{AD4ABA50-78C6-4A38-BD5F-54CC431E5D03}" dt="2023-12-14T00:13:29.380" v="8" actId="207"/>
          <ac:spMkLst>
            <pc:docMk/>
            <pc:sldMk cId="88108499" sldId="2385"/>
            <ac:spMk id="3" creationId="{D9119F4E-FC06-F646-87EB-EF12912A7052}"/>
          </ac:spMkLst>
        </pc:spChg>
      </pc:sldChg>
      <pc:sldChg chg="modSp add mod">
        <pc:chgData name="Ansley, Carol (CCI-Atlanta)" userId="cbcdc21a-90c4-4b2f-81f7-da4165205229" providerId="ADAL" clId="{AD4ABA50-78C6-4A38-BD5F-54CC431E5D03}" dt="2023-12-14T00:13:59.920" v="31" actId="20577"/>
        <pc:sldMkLst>
          <pc:docMk/>
          <pc:sldMk cId="2493571556" sldId="2386"/>
        </pc:sldMkLst>
        <pc:spChg chg="mod">
          <ac:chgData name="Ansley, Carol (CCI-Atlanta)" userId="cbcdc21a-90c4-4b2f-81f7-da4165205229" providerId="ADAL" clId="{AD4ABA50-78C6-4A38-BD5F-54CC431E5D03}" dt="2023-12-14T00:13:33.692" v="11" actId="20577"/>
          <ac:spMkLst>
            <pc:docMk/>
            <pc:sldMk cId="2493571556" sldId="2386"/>
            <ac:spMk id="2" creationId="{F3220D77-4B90-B742-B74B-6BD78C0D50E7}"/>
          </ac:spMkLst>
        </pc:spChg>
        <pc:spChg chg="mod">
          <ac:chgData name="Ansley, Carol (CCI-Atlanta)" userId="cbcdc21a-90c4-4b2f-81f7-da4165205229" providerId="ADAL" clId="{AD4ABA50-78C6-4A38-BD5F-54CC431E5D03}" dt="2023-12-14T00:13:59.920" v="31" actId="20577"/>
          <ac:spMkLst>
            <pc:docMk/>
            <pc:sldMk cId="2493571556" sldId="2386"/>
            <ac:spMk id="3" creationId="{D9119F4E-FC06-F646-87EB-EF12912A7052}"/>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17980"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December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2162r2</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December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2023-12-13</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December 14,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telecons:</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Jan. 4</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Jan. 11</a:t>
            </a: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Discussion of 23/2098r1/</a:t>
            </a:r>
            <a:r>
              <a:rPr lang="en-US" sz="1400" spc="-1">
                <a:latin typeface="Times New Roman" panose="02020603050405020304" pitchFamily="18" charset="0"/>
                <a:cs typeface="Times New Roman" panose="02020603050405020304" pitchFamily="18" charset="0"/>
                <a:sym typeface="Arial"/>
              </a:rPr>
              <a:t>r2 </a:t>
            </a:r>
            <a:endParaRPr lang="en-US" sz="1400" spc="-1" dirty="0">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2493571556"/>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December 7, 2023</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(10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telecons:</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Dec. 14</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Jan. 4</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Jan. 11</a:t>
            </a:r>
          </a:p>
          <a:p>
            <a:pPr lvl="1">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Stephane Baron – straw polls – ran 3 polls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Discussion of 23/2098r1/r2 – discussion postponed for next telecon</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8810849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highlight>
                  <a:srgbClr val="FFFF00"/>
                </a:highlight>
              </a:rPr>
              <a:t>January 2024</a:t>
            </a:r>
          </a:p>
          <a:p>
            <a:r>
              <a:rPr lang="en-US" dirty="0"/>
              <a:t>LB initial:   				May 2024</a:t>
            </a:r>
            <a:endParaRPr lang="en-US" dirty="0">
              <a:solidFill>
                <a:srgbClr val="FF0000"/>
              </a:solidFill>
            </a:endParaRP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December 14 Teleconference 2023</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15520</TotalTime>
  <Words>1991</Words>
  <Application>Microsoft Office PowerPoint</Application>
  <PresentationFormat>On-screen Show (4:3)</PresentationFormat>
  <Paragraphs>186</Paragraphs>
  <Slides>19</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December 14, 2023 </vt:lpstr>
      <vt:lpstr>TGbi Agenda – December 7, 2023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250</cp:revision>
  <dcterms:modified xsi:type="dcterms:W3CDTF">2023-12-14T00:19:56Z</dcterms:modified>
</cp:coreProperties>
</file>