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61" r:id="rId5"/>
    <p:sldId id="369" r:id="rId6"/>
    <p:sldId id="370" r:id="rId7"/>
    <p:sldId id="372" r:id="rId8"/>
    <p:sldId id="371" r:id="rId9"/>
    <p:sldId id="262" r:id="rId10"/>
    <p:sldId id="289" r:id="rId11"/>
    <p:sldId id="266" r:id="rId12"/>
    <p:sldId id="290" r:id="rId13"/>
    <p:sldId id="283" r:id="rId14"/>
    <p:sldId id="288" r:id="rId15"/>
    <p:sldId id="2385" r:id="rId16"/>
    <p:sldId id="2373" r:id="rId17"/>
    <p:sldId id="293" r:id="rId18"/>
    <p:sldId id="267" r:id="rId1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3" autoAdjust="0"/>
    <p:restoredTop sz="96786"/>
  </p:normalViewPr>
  <p:slideViewPr>
    <p:cSldViewPr snapToGrid="0" snapToObjects="1">
      <p:cViewPr varScale="1">
        <p:scale>
          <a:sx n="103" d="100"/>
          <a:sy n="103" d="100"/>
        </p:scale>
        <p:origin x="8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2162r1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December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2023-12-06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7,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(10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Dec. 14</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Jan. 4</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Jan. 11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Stephane Baron – straw polls – ran 3 polls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Discussion of 23/2098r1/r2 – discussion postponed for next telecon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January 2024</a:t>
            </a:r>
          </a:p>
          <a:p>
            <a:r>
              <a:rPr lang="en-US" dirty="0"/>
              <a:t>LB initial:   				May 2024</a:t>
            </a:r>
            <a:endParaRPr lang="en-US" dirty="0">
              <a:solidFill>
                <a:srgbClr val="FF0000"/>
              </a:solidFill>
            </a:endParaRP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December 7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15513</TotalTime>
  <Words>1946</Words>
  <Application>Microsoft Office PowerPoint</Application>
  <PresentationFormat>On-screen Show (4:3)</PresentationFormat>
  <Paragraphs>168</Paragraphs>
  <Slides>18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December 7,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249</cp:revision>
  <dcterms:modified xsi:type="dcterms:W3CDTF">2023-12-07T16:22:25Z</dcterms:modified>
</cp:coreProperties>
</file>