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61" r:id="rId5"/>
    <p:sldId id="369" r:id="rId6"/>
    <p:sldId id="370" r:id="rId7"/>
    <p:sldId id="372" r:id="rId8"/>
    <p:sldId id="371" r:id="rId9"/>
    <p:sldId id="262" r:id="rId10"/>
    <p:sldId id="289" r:id="rId11"/>
    <p:sldId id="266" r:id="rId12"/>
    <p:sldId id="290" r:id="rId13"/>
    <p:sldId id="283" r:id="rId14"/>
    <p:sldId id="288" r:id="rId15"/>
    <p:sldId id="2385" r:id="rId16"/>
    <p:sldId id="2373" r:id="rId17"/>
    <p:sldId id="293" r:id="rId18"/>
    <p:sldId id="26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10" d="100"/>
          <a:sy n="110" d="100"/>
        </p:scale>
        <p:origin x="843" y="5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112B530-1EA2-4DF2-A709-05821D477881}"/>
    <pc:docChg chg="custSel delSld modSld modMainMaster">
      <pc:chgData name="Ansley, Carol (CCI-Atlanta)" userId="cbcdc21a-90c4-4b2f-81f7-da4165205229" providerId="ADAL" clId="{B112B530-1EA2-4DF2-A709-05821D477881}" dt="2023-12-06T18:47:09.130" v="168" actId="13926"/>
      <pc:docMkLst>
        <pc:docMk/>
      </pc:docMkLst>
      <pc:sldChg chg="modSp mod">
        <pc:chgData name="Ansley, Carol (CCI-Atlanta)" userId="cbcdc21a-90c4-4b2f-81f7-da4165205229" providerId="ADAL" clId="{B112B530-1EA2-4DF2-A709-05821D477881}" dt="2023-12-06T18:43:25.388" v="25" actId="20577"/>
        <pc:sldMkLst>
          <pc:docMk/>
          <pc:sldMk cId="0" sldId="256"/>
        </pc:sldMkLst>
        <pc:spChg chg="mod">
          <ac:chgData name="Ansley, Carol (CCI-Atlanta)" userId="cbcdc21a-90c4-4b2f-81f7-da4165205229" providerId="ADAL" clId="{B112B530-1EA2-4DF2-A709-05821D477881}" dt="2023-12-06T18:43:17.389" v="21" actId="20577"/>
          <ac:spMkLst>
            <pc:docMk/>
            <pc:sldMk cId="0" sldId="256"/>
            <ac:spMk id="53" creationId="{00000000-0000-0000-0000-000000000000}"/>
          </ac:spMkLst>
        </pc:spChg>
        <pc:spChg chg="mod">
          <ac:chgData name="Ansley, Carol (CCI-Atlanta)" userId="cbcdc21a-90c4-4b2f-81f7-da4165205229" providerId="ADAL" clId="{B112B530-1EA2-4DF2-A709-05821D477881}" dt="2023-12-06T18:43:25.388" v="25" actId="20577"/>
          <ac:spMkLst>
            <pc:docMk/>
            <pc:sldMk cId="0" sldId="256"/>
            <ac:spMk id="54" creationId="{00000000-0000-0000-0000-000000000000}"/>
          </ac:spMkLst>
        </pc:spChg>
      </pc:sldChg>
      <pc:sldChg chg="modSp mod">
        <pc:chgData name="Ansley, Carol (CCI-Atlanta)" userId="cbcdc21a-90c4-4b2f-81f7-da4165205229" providerId="ADAL" clId="{B112B530-1EA2-4DF2-A709-05821D477881}" dt="2023-12-06T18:43:36.551" v="33" actId="20577"/>
        <pc:sldMkLst>
          <pc:docMk/>
          <pc:sldMk cId="0" sldId="257"/>
        </pc:sldMkLst>
        <pc:spChg chg="mod">
          <ac:chgData name="Ansley, Carol (CCI-Atlanta)" userId="cbcdc21a-90c4-4b2f-81f7-da4165205229" providerId="ADAL" clId="{B112B530-1EA2-4DF2-A709-05821D477881}" dt="2023-12-06T18:43:36.551" v="33" actId="20577"/>
          <ac:spMkLst>
            <pc:docMk/>
            <pc:sldMk cId="0" sldId="257"/>
            <ac:spMk id="59" creationId="{00000000-0000-0000-0000-000000000000}"/>
          </ac:spMkLst>
        </pc:spChg>
      </pc:sldChg>
      <pc:sldChg chg="del">
        <pc:chgData name="Ansley, Carol (CCI-Atlanta)" userId="cbcdc21a-90c4-4b2f-81f7-da4165205229" providerId="ADAL" clId="{B112B530-1EA2-4DF2-A709-05821D477881}" dt="2023-12-06T18:43:48.628" v="34" actId="2696"/>
        <pc:sldMkLst>
          <pc:docMk/>
          <pc:sldMk cId="0" sldId="259"/>
        </pc:sldMkLst>
      </pc:sldChg>
      <pc:sldChg chg="modSp mod">
        <pc:chgData name="Ansley, Carol (CCI-Atlanta)" userId="cbcdc21a-90c4-4b2f-81f7-da4165205229" providerId="ADAL" clId="{B112B530-1EA2-4DF2-A709-05821D477881}" dt="2023-12-06T18:47:09.130" v="168" actId="13926"/>
        <pc:sldMkLst>
          <pc:docMk/>
          <pc:sldMk cId="2332662549" sldId="2373"/>
        </pc:sldMkLst>
        <pc:spChg chg="mod">
          <ac:chgData name="Ansley, Carol (CCI-Atlanta)" userId="cbcdc21a-90c4-4b2f-81f7-da4165205229" providerId="ADAL" clId="{B112B530-1EA2-4DF2-A709-05821D477881}" dt="2023-12-06T18:47:09.130" v="168" actId="13926"/>
          <ac:spMkLst>
            <pc:docMk/>
            <pc:sldMk cId="2332662549" sldId="2373"/>
            <ac:spMk id="4" creationId="{16685247-17BB-1747-8EE0-02714A250D97}"/>
          </ac:spMkLst>
        </pc:spChg>
      </pc:sldChg>
      <pc:sldChg chg="modSp mod">
        <pc:chgData name="Ansley, Carol (CCI-Atlanta)" userId="cbcdc21a-90c4-4b2f-81f7-da4165205229" providerId="ADAL" clId="{B112B530-1EA2-4DF2-A709-05821D477881}" dt="2023-12-06T18:46:52.681" v="167" actId="20577"/>
        <pc:sldMkLst>
          <pc:docMk/>
          <pc:sldMk cId="88108499" sldId="2385"/>
        </pc:sldMkLst>
        <pc:spChg chg="mod">
          <ac:chgData name="Ansley, Carol (CCI-Atlanta)" userId="cbcdc21a-90c4-4b2f-81f7-da4165205229" providerId="ADAL" clId="{B112B530-1EA2-4DF2-A709-05821D477881}" dt="2023-12-06T18:44:09.274" v="44" actId="20577"/>
          <ac:spMkLst>
            <pc:docMk/>
            <pc:sldMk cId="88108499" sldId="2385"/>
            <ac:spMk id="2" creationId="{F3220D77-4B90-B742-B74B-6BD78C0D50E7}"/>
          </ac:spMkLst>
        </pc:spChg>
        <pc:spChg chg="mod">
          <ac:chgData name="Ansley, Carol (CCI-Atlanta)" userId="cbcdc21a-90c4-4b2f-81f7-da4165205229" providerId="ADAL" clId="{B112B530-1EA2-4DF2-A709-05821D477881}" dt="2023-12-06T18:46:52.681" v="167" actId="20577"/>
          <ac:spMkLst>
            <pc:docMk/>
            <pc:sldMk cId="88108499" sldId="2385"/>
            <ac:spMk id="3" creationId="{D9119F4E-FC06-F646-87EB-EF12912A7052}"/>
          </ac:spMkLst>
        </pc:spChg>
      </pc:sldChg>
      <pc:sldChg chg="del">
        <pc:chgData name="Ansley, Carol (CCI-Atlanta)" userId="cbcdc21a-90c4-4b2f-81f7-da4165205229" providerId="ADAL" clId="{B112B530-1EA2-4DF2-A709-05821D477881}" dt="2023-12-06T18:43:59.866" v="36" actId="47"/>
        <pc:sldMkLst>
          <pc:docMk/>
          <pc:sldMk cId="549861591" sldId="2386"/>
        </pc:sldMkLst>
      </pc:sldChg>
      <pc:sldChg chg="del">
        <pc:chgData name="Ansley, Carol (CCI-Atlanta)" userId="cbcdc21a-90c4-4b2f-81f7-da4165205229" providerId="ADAL" clId="{B112B530-1EA2-4DF2-A709-05821D477881}" dt="2023-12-06T18:43:57.944" v="35" actId="47"/>
        <pc:sldMkLst>
          <pc:docMk/>
          <pc:sldMk cId="1864883202" sldId="2387"/>
        </pc:sldMkLst>
      </pc:sldChg>
      <pc:sldMasterChg chg="modSp mod">
        <pc:chgData name="Ansley, Carol (CCI-Atlanta)" userId="cbcdc21a-90c4-4b2f-81f7-da4165205229" providerId="ADAL" clId="{B112B530-1EA2-4DF2-A709-05821D477881}" dt="2023-12-06T18:43:06.254" v="15" actId="20577"/>
        <pc:sldMasterMkLst>
          <pc:docMk/>
          <pc:sldMasterMk cId="0" sldId="2147483648"/>
        </pc:sldMasterMkLst>
        <pc:spChg chg="mod">
          <ac:chgData name="Ansley, Carol (CCI-Atlanta)" userId="cbcdc21a-90c4-4b2f-81f7-da4165205229" providerId="ADAL" clId="{B112B530-1EA2-4DF2-A709-05821D477881}" dt="2023-12-06T18:43:06.254" v="15" actId="20577"/>
          <ac:spMkLst>
            <pc:docMk/>
            <pc:sldMasterMk cId="0" sldId="2147483648"/>
            <ac:spMk id="2" creationId="{00000000-0000-0000-0000-000000000000}"/>
          </ac:spMkLst>
        </pc:spChg>
        <pc:spChg chg="mod">
          <ac:chgData name="Ansley, Carol (CCI-Atlanta)" userId="cbcdc21a-90c4-4b2f-81f7-da4165205229" providerId="ADAL" clId="{B112B530-1EA2-4DF2-A709-05821D477881}" dt="2023-12-06T18:43:00.143" v="9"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2162r0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December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2023-12-06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7,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Dec. 14</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Stephane Baron – straw polls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Discussion of 23/2098r1/r2</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 6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15426</TotalTime>
  <Words>1936</Words>
  <Application>Microsoft Office PowerPoint</Application>
  <PresentationFormat>On-screen Show (4:3)</PresentationFormat>
  <Paragraphs>168</Paragraphs>
  <Slides>18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December 7,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248</cp:revision>
  <dcterms:modified xsi:type="dcterms:W3CDTF">2023-12-06T18:47:17Z</dcterms:modified>
</cp:coreProperties>
</file>