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6" r:id="rId4"/>
    <p:sldId id="267" r:id="rId5"/>
    <p:sldId id="288" r:id="rId6"/>
    <p:sldId id="290" r:id="rId7"/>
    <p:sldId id="276" r:id="rId8"/>
    <p:sldId id="280" r:id="rId9"/>
    <p:sldId id="282" r:id="rId10"/>
    <p:sldId id="295" r:id="rId11"/>
    <p:sldId id="297" r:id="rId12"/>
    <p:sldId id="283" r:id="rId13"/>
    <p:sldId id="305" r:id="rId14"/>
    <p:sldId id="287" r:id="rId15"/>
    <p:sldId id="300" r:id="rId16"/>
    <p:sldId id="291" r:id="rId17"/>
    <p:sldId id="294" r:id="rId18"/>
    <p:sldId id="292" r:id="rId19"/>
    <p:sldId id="301" r:id="rId20"/>
    <p:sldId id="307" r:id="rId21"/>
    <p:sldId id="302" r:id="rId22"/>
    <p:sldId id="303" r:id="rId23"/>
    <p:sldId id="304" r:id="rId24"/>
    <p:sldId id="306" r:id="rId25"/>
    <p:sldId id="264" r:id="rId26"/>
    <p:sldId id="308" r:id="rId27"/>
    <p:sldId id="296"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BABFBF-4607-BE4F-BEF9-5BAFB9ED4A26}" v="72" dt="2024-01-13T04:05:13.7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20" autoAdjust="0"/>
    <p:restoredTop sz="90756"/>
  </p:normalViewPr>
  <p:slideViewPr>
    <p:cSldViewPr>
      <p:cViewPr varScale="1">
        <p:scale>
          <a:sx n="112" d="100"/>
          <a:sy n="112" d="100"/>
        </p:scale>
        <p:origin x="53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pChg chg="add del mod">
          <ac:chgData name="Binita Gupta (binitag)" userId="2e1667b5-636b-4c95-a3b3-a8a0dc9f68da" providerId="ADAL" clId="{4219D885-C3A3-B246-9809-061715B5E4E6}" dt="2023-12-04T16:11:59.962" v="4809"/>
          <ac:spMkLst>
            <pc:docMk/>
            <pc:sldMk cId="0" sldId="256"/>
            <ac:spMk id="2" creationId="{7FF05DD8-B16D-A07F-D8B2-4420E74A43F9}"/>
          </ac:spMkLst>
        </pc:spChg>
        <pc:spChg chg="mod">
          <ac:chgData name="Binita Gupta (binitag)" userId="2e1667b5-636b-4c95-a3b3-a8a0dc9f68da" providerId="ADAL" clId="{4219D885-C3A3-B246-9809-061715B5E4E6}" dt="2023-12-06T05:18:56.912" v="20371" actId="20577"/>
          <ac:spMkLst>
            <pc:docMk/>
            <pc:sldMk cId="0" sldId="256"/>
            <ac:spMk id="3073" creationId="{00000000-0000-0000-0000-000000000000}"/>
          </ac:spMkLst>
        </pc:spChg>
        <pc:spChg chg="mod">
          <ac:chgData name="Binita Gupta (binitag)" userId="2e1667b5-636b-4c95-a3b3-a8a0dc9f68da" providerId="ADAL" clId="{4219D885-C3A3-B246-9809-061715B5E4E6}" dt="2023-12-05T21:04:23.277" v="18521" actId="20577"/>
          <ac:spMkLst>
            <pc:docMk/>
            <pc:sldMk cId="0" sldId="256"/>
            <ac:spMk id="3074" creationId="{00000000-0000-0000-0000-000000000000}"/>
          </ac:spMkLst>
        </pc:spChg>
        <pc:graphicFrameChg chg="mod">
          <ac:chgData name="Binita Gupta (binitag)" userId="2e1667b5-636b-4c95-a3b3-a8a0dc9f68da" providerId="ADAL" clId="{4219D885-C3A3-B246-9809-061715B5E4E6}" dt="2023-12-06T03:17:43.906" v="18539"/>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219D885-C3A3-B246-9809-061715B5E4E6}" dt="2023-12-06T05:20:47.364" v="20401" actId="20577"/>
        <pc:sldMkLst>
          <pc:docMk/>
          <pc:sldMk cId="0" sldId="257"/>
        </pc:sldMkLst>
        <pc:spChg chg="mod">
          <ac:chgData name="Binita Gupta (binitag)" userId="2e1667b5-636b-4c95-a3b3-a8a0dc9f68da" providerId="ADAL" clId="{4219D885-C3A3-B246-9809-061715B5E4E6}" dt="2023-11-30T09:01:22.082" v="79" actId="20577"/>
          <ac:spMkLst>
            <pc:docMk/>
            <pc:sldMk cId="0" sldId="257"/>
            <ac:spMk id="4097" creationId="{00000000-0000-0000-0000-000000000000}"/>
          </ac:spMkLst>
        </pc:spChg>
        <pc:spChg chg="mod">
          <ac:chgData name="Binita Gupta (binitag)" userId="2e1667b5-636b-4c95-a3b3-a8a0dc9f68da" providerId="ADAL" clId="{4219D885-C3A3-B246-9809-061715B5E4E6}" dt="2023-12-06T05:20:47.364" v="20401" actId="20577"/>
          <ac:spMkLst>
            <pc:docMk/>
            <pc:sldMk cId="0" sldId="257"/>
            <ac:spMk id="4098" creationId="{00000000-0000-0000-0000-000000000000}"/>
          </ac:spMkLst>
        </pc:spChg>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pChg chg="mod">
          <ac:chgData name="Binita Gupta (binitag)" userId="2e1667b5-636b-4c95-a3b3-a8a0dc9f68da" providerId="ADAL" clId="{4219D885-C3A3-B246-9809-061715B5E4E6}" dt="2023-12-05T20:52:25.734" v="18255" actId="20577"/>
          <ac:spMkLst>
            <pc:docMk/>
            <pc:sldMk cId="0" sldId="262"/>
            <ac:spMk id="2" creationId="{00000000-0000-0000-0000-000000000000}"/>
          </ac:spMkLst>
        </pc:spChg>
        <pc:spChg chg="mod">
          <ac:chgData name="Binita Gupta (binitag)" userId="2e1667b5-636b-4c95-a3b3-a8a0dc9f68da" providerId="ADAL" clId="{4219D885-C3A3-B246-9809-061715B5E4E6}" dt="2023-12-05T20:52:29.921" v="18257" actId="5793"/>
          <ac:spMkLst>
            <pc:docMk/>
            <pc:sldMk cId="0" sldId="262"/>
            <ac:spMk id="9218" creationId="{00000000-0000-0000-0000-000000000000}"/>
          </ac:spMkLst>
        </pc:spChg>
      </pc:sldChg>
      <pc:sldChg chg="modSp mod ord">
        <pc:chgData name="Binita Gupta (binitag)" userId="2e1667b5-636b-4c95-a3b3-a8a0dc9f68da" providerId="ADAL" clId="{4219D885-C3A3-B246-9809-061715B5E4E6}" dt="2023-12-06T03:46:59.735" v="18951" actId="20577"/>
        <pc:sldMkLst>
          <pc:docMk/>
          <pc:sldMk cId="0" sldId="264"/>
        </pc:sldMkLst>
        <pc:spChg chg="mod">
          <ac:chgData name="Binita Gupta (binitag)" userId="2e1667b5-636b-4c95-a3b3-a8a0dc9f68da" providerId="ADAL" clId="{4219D885-C3A3-B246-9809-061715B5E4E6}" dt="2023-12-06T03:46:59.735" v="18951" actId="20577"/>
          <ac:spMkLst>
            <pc:docMk/>
            <pc:sldMk cId="0" sldId="264"/>
            <ac:spMk id="2" creationId="{00000000-0000-0000-0000-000000000000}"/>
          </ac:spMkLst>
        </pc:spChg>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pChg chg="mod">
          <ac:chgData name="Binita Gupta (binitag)" userId="2e1667b5-636b-4c95-a3b3-a8a0dc9f68da" providerId="ADAL" clId="{4219D885-C3A3-B246-9809-061715B5E4E6}" dt="2023-12-13T21:25:54.473" v="21203" actId="14100"/>
          <ac:spMkLst>
            <pc:docMk/>
            <pc:sldMk cId="2953422198" sldId="266"/>
            <ac:spMk id="4097" creationId="{00000000-0000-0000-0000-000000000000}"/>
          </ac:spMkLst>
        </pc:spChg>
        <pc:spChg chg="mod">
          <ac:chgData name="Binita Gupta (binitag)" userId="2e1667b5-636b-4c95-a3b3-a8a0dc9f68da" providerId="ADAL" clId="{4219D885-C3A3-B246-9809-061715B5E4E6}" dt="2023-12-13T22:19:20.328" v="21611" actId="20577"/>
          <ac:spMkLst>
            <pc:docMk/>
            <pc:sldMk cId="2953422198" sldId="266"/>
            <ac:spMk id="4098" creationId="{00000000-0000-0000-0000-000000000000}"/>
          </ac:spMkLst>
        </pc:spChg>
      </pc:sldChg>
      <pc:sldChg chg="addSp delSp modSp add mod">
        <pc:chgData name="Binita Gupta (binitag)" userId="2e1667b5-636b-4c95-a3b3-a8a0dc9f68da" providerId="ADAL" clId="{4219D885-C3A3-B246-9809-061715B5E4E6}" dt="2023-12-13T21:26:11.670" v="21204" actId="5793"/>
        <pc:sldMkLst>
          <pc:docMk/>
          <pc:sldMk cId="3100640423" sldId="267"/>
        </pc:sldMkLst>
        <pc:spChg chg="add mod">
          <ac:chgData name="Binita Gupta (binitag)" userId="2e1667b5-636b-4c95-a3b3-a8a0dc9f68da" providerId="ADAL" clId="{4219D885-C3A3-B246-9809-061715B5E4E6}" dt="2023-12-13T21:26:11.670" v="21204" actId="5793"/>
          <ac:spMkLst>
            <pc:docMk/>
            <pc:sldMk cId="3100640423" sldId="267"/>
            <ac:spMk id="3" creationId="{4C0D2356-54BF-F104-28DD-EF9AB1B57CD6}"/>
          </ac:spMkLst>
        </pc:spChg>
        <pc:spChg chg="mod">
          <ac:chgData name="Binita Gupta (binitag)" userId="2e1667b5-636b-4c95-a3b3-a8a0dc9f68da" providerId="ADAL" clId="{4219D885-C3A3-B246-9809-061715B5E4E6}" dt="2023-11-30T09:28:08.533" v="1629" actId="20577"/>
          <ac:spMkLst>
            <pc:docMk/>
            <pc:sldMk cId="3100640423" sldId="267"/>
            <ac:spMk id="4097" creationId="{00000000-0000-0000-0000-000000000000}"/>
          </ac:spMkLst>
        </pc:spChg>
        <pc:spChg chg="del">
          <ac:chgData name="Binita Gupta (binitag)" userId="2e1667b5-636b-4c95-a3b3-a8a0dc9f68da" providerId="ADAL" clId="{4219D885-C3A3-B246-9809-061715B5E4E6}" dt="2023-11-30T09:23:35.905" v="1250" actId="478"/>
          <ac:spMkLst>
            <pc:docMk/>
            <pc:sldMk cId="3100640423" sldId="267"/>
            <ac:spMk id="4098" creationId="{00000000-0000-0000-0000-000000000000}"/>
          </ac:spMkLst>
        </pc:spChg>
        <pc:graphicFrameChg chg="add mod modGraphic">
          <ac:chgData name="Binita Gupta (binitag)" userId="2e1667b5-636b-4c95-a3b3-a8a0dc9f68da" providerId="ADAL" clId="{4219D885-C3A3-B246-9809-061715B5E4E6}" dt="2023-12-06T03:48:51.438" v="18979" actId="1076"/>
          <ac:graphicFrameMkLst>
            <pc:docMk/>
            <pc:sldMk cId="3100640423" sldId="267"/>
            <ac:graphicFrameMk id="7" creationId="{DAE33489-6842-21D2-A98F-BA26AEB19ED1}"/>
          </ac:graphicFrameMkLst>
        </pc:graphicFrameChg>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spChg chg="add del mod">
          <ac:chgData name="Binita Gupta (binitag)" userId="2e1667b5-636b-4c95-a3b3-a8a0dc9f68da" providerId="ADAL" clId="{4219D885-C3A3-B246-9809-061715B5E4E6}" dt="2023-12-04T17:10:31.126" v="6765"/>
          <ac:spMkLst>
            <pc:docMk/>
            <pc:sldMk cId="1797488253" sldId="268"/>
            <ac:spMk id="2" creationId="{249E2BCD-A18E-E53E-92C3-9FB2C5898598}"/>
          </ac:spMkLst>
        </pc:spChg>
        <pc:spChg chg="add del mod">
          <ac:chgData name="Binita Gupta (binitag)" userId="2e1667b5-636b-4c95-a3b3-a8a0dc9f68da" providerId="ADAL" clId="{4219D885-C3A3-B246-9809-061715B5E4E6}" dt="2023-12-04T17:10:31.126" v="6765"/>
          <ac:spMkLst>
            <pc:docMk/>
            <pc:sldMk cId="1797488253" sldId="268"/>
            <ac:spMk id="3" creationId="{E2A9556E-AB54-EBFC-C353-55EE09999CD4}"/>
          </ac:spMkLst>
        </pc:spChg>
        <pc:spChg chg="mod ord">
          <ac:chgData name="Binita Gupta (binitag)" userId="2e1667b5-636b-4c95-a3b3-a8a0dc9f68da" providerId="ADAL" clId="{4219D885-C3A3-B246-9809-061715B5E4E6}" dt="2023-12-04T17:10:44.534" v="6769" actId="26606"/>
          <ac:spMkLst>
            <pc:docMk/>
            <pc:sldMk cId="1797488253" sldId="268"/>
            <ac:spMk id="4"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5"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6" creationId="{00000000-0000-0000-0000-000000000000}"/>
          </ac:spMkLst>
        </pc:spChg>
        <pc:spChg chg="add del mod">
          <ac:chgData name="Binita Gupta (binitag)" userId="2e1667b5-636b-4c95-a3b3-a8a0dc9f68da" providerId="ADAL" clId="{4219D885-C3A3-B246-9809-061715B5E4E6}" dt="2023-12-04T17:10:31.126" v="6765"/>
          <ac:spMkLst>
            <pc:docMk/>
            <pc:sldMk cId="1797488253" sldId="268"/>
            <ac:spMk id="7" creationId="{E081E5D8-36C6-7A96-1D09-50D0A660BBE0}"/>
          </ac:spMkLst>
        </pc:spChg>
        <pc:spChg chg="add del mod">
          <ac:chgData name="Binita Gupta (binitag)" userId="2e1667b5-636b-4c95-a3b3-a8a0dc9f68da" providerId="ADAL" clId="{4219D885-C3A3-B246-9809-061715B5E4E6}" dt="2023-12-04T17:10:31.126" v="6765"/>
          <ac:spMkLst>
            <pc:docMk/>
            <pc:sldMk cId="1797488253" sldId="268"/>
            <ac:spMk id="8" creationId="{9710AA53-629A-6215-7A4A-C1B568A82400}"/>
          </ac:spMkLst>
        </pc:spChg>
        <pc:spChg chg="add del mod">
          <ac:chgData name="Binita Gupta (binitag)" userId="2e1667b5-636b-4c95-a3b3-a8a0dc9f68da" providerId="ADAL" clId="{4219D885-C3A3-B246-9809-061715B5E4E6}" dt="2023-12-04T17:10:31.126" v="6765"/>
          <ac:spMkLst>
            <pc:docMk/>
            <pc:sldMk cId="1797488253" sldId="268"/>
            <ac:spMk id="9" creationId="{67D91F42-6557-71C4-4F5A-BAC8DD35102B}"/>
          </ac:spMkLst>
        </pc:spChg>
        <pc:spChg chg="add del mod">
          <ac:chgData name="Binita Gupta (binitag)" userId="2e1667b5-636b-4c95-a3b3-a8a0dc9f68da" providerId="ADAL" clId="{4219D885-C3A3-B246-9809-061715B5E4E6}" dt="2023-12-04T17:10:31.126" v="6765"/>
          <ac:spMkLst>
            <pc:docMk/>
            <pc:sldMk cId="1797488253" sldId="268"/>
            <ac:spMk id="10" creationId="{7872D32D-2CDC-9CC5-E6FD-B100748FC58D}"/>
          </ac:spMkLst>
        </pc:spChg>
        <pc:spChg chg="add del mod">
          <ac:chgData name="Binita Gupta (binitag)" userId="2e1667b5-636b-4c95-a3b3-a8a0dc9f68da" providerId="ADAL" clId="{4219D885-C3A3-B246-9809-061715B5E4E6}" dt="2023-12-04T17:10:31.126" v="6765"/>
          <ac:spMkLst>
            <pc:docMk/>
            <pc:sldMk cId="1797488253" sldId="268"/>
            <ac:spMk id="11" creationId="{9C254F39-D7BD-F351-4C93-5B8FCE93FEC7}"/>
          </ac:spMkLst>
        </pc:spChg>
        <pc:spChg chg="add del mod">
          <ac:chgData name="Binita Gupta (binitag)" userId="2e1667b5-636b-4c95-a3b3-a8a0dc9f68da" providerId="ADAL" clId="{4219D885-C3A3-B246-9809-061715B5E4E6}" dt="2023-12-04T17:10:31.126" v="6765"/>
          <ac:spMkLst>
            <pc:docMk/>
            <pc:sldMk cId="1797488253" sldId="268"/>
            <ac:spMk id="12" creationId="{919B6A27-FB69-E4CA-B146-98DA5A13082E}"/>
          </ac:spMkLst>
        </pc:spChg>
        <pc:spChg chg="add del mod">
          <ac:chgData name="Binita Gupta (binitag)" userId="2e1667b5-636b-4c95-a3b3-a8a0dc9f68da" providerId="ADAL" clId="{4219D885-C3A3-B246-9809-061715B5E4E6}" dt="2023-12-04T17:10:31.126" v="6765"/>
          <ac:spMkLst>
            <pc:docMk/>
            <pc:sldMk cId="1797488253" sldId="268"/>
            <ac:spMk id="13" creationId="{9DBE2DD9-943C-3BB9-B6B4-D3F27964ABC5}"/>
          </ac:spMkLst>
        </pc:spChg>
        <pc:spChg chg="add del mod">
          <ac:chgData name="Binita Gupta (binitag)" userId="2e1667b5-636b-4c95-a3b3-a8a0dc9f68da" providerId="ADAL" clId="{4219D885-C3A3-B246-9809-061715B5E4E6}" dt="2023-12-04T17:10:31.126" v="6765"/>
          <ac:spMkLst>
            <pc:docMk/>
            <pc:sldMk cId="1797488253" sldId="268"/>
            <ac:spMk id="14" creationId="{ADEECD6D-C6AF-394B-81F4-A3E33A29C0D5}"/>
          </ac:spMkLst>
        </pc:spChg>
        <pc:spChg chg="add del mod">
          <ac:chgData name="Binita Gupta (binitag)" userId="2e1667b5-636b-4c95-a3b3-a8a0dc9f68da" providerId="ADAL" clId="{4219D885-C3A3-B246-9809-061715B5E4E6}" dt="2023-12-04T17:10:31.126" v="6765"/>
          <ac:spMkLst>
            <pc:docMk/>
            <pc:sldMk cId="1797488253" sldId="268"/>
            <ac:spMk id="15" creationId="{DCC1828A-1F6B-10DE-2C9D-73A8F8812BE9}"/>
          </ac:spMkLst>
        </pc:spChg>
        <pc:spChg chg="add del mod">
          <ac:chgData name="Binita Gupta (binitag)" userId="2e1667b5-636b-4c95-a3b3-a8a0dc9f68da" providerId="ADAL" clId="{4219D885-C3A3-B246-9809-061715B5E4E6}" dt="2023-12-04T17:10:31.126" v="6765"/>
          <ac:spMkLst>
            <pc:docMk/>
            <pc:sldMk cId="1797488253" sldId="268"/>
            <ac:spMk id="16" creationId="{9DE08485-99EA-A21D-9C6A-7BA82A9A41AA}"/>
          </ac:spMkLst>
        </pc:spChg>
        <pc:spChg chg="add del mod">
          <ac:chgData name="Binita Gupta (binitag)" userId="2e1667b5-636b-4c95-a3b3-a8a0dc9f68da" providerId="ADAL" clId="{4219D885-C3A3-B246-9809-061715B5E4E6}" dt="2023-12-04T17:10:31.126" v="6765"/>
          <ac:spMkLst>
            <pc:docMk/>
            <pc:sldMk cId="1797488253" sldId="268"/>
            <ac:spMk id="17" creationId="{31D8FD45-386B-5FCF-16F3-8D5690EDACA4}"/>
          </ac:spMkLst>
        </pc:spChg>
        <pc:spChg chg="add del mod">
          <ac:chgData name="Binita Gupta (binitag)" userId="2e1667b5-636b-4c95-a3b3-a8a0dc9f68da" providerId="ADAL" clId="{4219D885-C3A3-B246-9809-061715B5E4E6}" dt="2023-12-04T17:10:31.126" v="6765"/>
          <ac:spMkLst>
            <pc:docMk/>
            <pc:sldMk cId="1797488253" sldId="268"/>
            <ac:spMk id="24" creationId="{8AFF7C58-3EEA-42F9-7E80-92BD10746F53}"/>
          </ac:spMkLst>
        </pc:spChg>
        <pc:spChg chg="add del mod">
          <ac:chgData name="Binita Gupta (binitag)" userId="2e1667b5-636b-4c95-a3b3-a8a0dc9f68da" providerId="ADAL" clId="{4219D885-C3A3-B246-9809-061715B5E4E6}" dt="2023-12-04T17:10:31.126" v="6765"/>
          <ac:spMkLst>
            <pc:docMk/>
            <pc:sldMk cId="1797488253" sldId="268"/>
            <ac:spMk id="25" creationId="{A5EBEF1D-1CB8-D4E0-AC45-B63438A23098}"/>
          </ac:spMkLst>
        </pc:spChg>
        <pc:spChg chg="add del mod">
          <ac:chgData name="Binita Gupta (binitag)" userId="2e1667b5-636b-4c95-a3b3-a8a0dc9f68da" providerId="ADAL" clId="{4219D885-C3A3-B246-9809-061715B5E4E6}" dt="2023-12-04T17:10:31.126" v="6765"/>
          <ac:spMkLst>
            <pc:docMk/>
            <pc:sldMk cId="1797488253" sldId="268"/>
            <ac:spMk id="26" creationId="{BC28E289-4C35-C202-6231-DF65EB92B50F}"/>
          </ac:spMkLst>
        </pc:spChg>
        <pc:spChg chg="add del mod">
          <ac:chgData name="Binita Gupta (binitag)" userId="2e1667b5-636b-4c95-a3b3-a8a0dc9f68da" providerId="ADAL" clId="{4219D885-C3A3-B246-9809-061715B5E4E6}" dt="2023-12-04T17:10:31.126" v="6765"/>
          <ac:spMkLst>
            <pc:docMk/>
            <pc:sldMk cId="1797488253" sldId="268"/>
            <ac:spMk id="27" creationId="{2B959289-DC0B-45A3-34C6-1C40D358412D}"/>
          </ac:spMkLst>
        </pc:spChg>
        <pc:spChg chg="add del mod">
          <ac:chgData name="Binita Gupta (binitag)" userId="2e1667b5-636b-4c95-a3b3-a8a0dc9f68da" providerId="ADAL" clId="{4219D885-C3A3-B246-9809-061715B5E4E6}" dt="2023-12-04T17:10:31.126" v="6765"/>
          <ac:spMkLst>
            <pc:docMk/>
            <pc:sldMk cId="1797488253" sldId="268"/>
            <ac:spMk id="32" creationId="{430FF388-860A-9ADA-2DB7-B9D7D31EFAD4}"/>
          </ac:spMkLst>
        </pc:spChg>
        <pc:spChg chg="add del mod">
          <ac:chgData name="Binita Gupta (binitag)" userId="2e1667b5-636b-4c95-a3b3-a8a0dc9f68da" providerId="ADAL" clId="{4219D885-C3A3-B246-9809-061715B5E4E6}" dt="2023-12-04T17:10:31.126" v="6765"/>
          <ac:spMkLst>
            <pc:docMk/>
            <pc:sldMk cId="1797488253" sldId="268"/>
            <ac:spMk id="33" creationId="{30ADB3CD-353A-F3C3-70EB-B7366169238C}"/>
          </ac:spMkLst>
        </pc:spChg>
        <pc:spChg chg="add del mod">
          <ac:chgData name="Binita Gupta (binitag)" userId="2e1667b5-636b-4c95-a3b3-a8a0dc9f68da" providerId="ADAL" clId="{4219D885-C3A3-B246-9809-061715B5E4E6}" dt="2023-12-04T17:10:31.126" v="6765"/>
          <ac:spMkLst>
            <pc:docMk/>
            <pc:sldMk cId="1797488253" sldId="268"/>
            <ac:spMk id="34" creationId="{D4E2EADC-5A55-9C2A-5FB0-B46B20FE74E9}"/>
          </ac:spMkLst>
        </pc:spChg>
        <pc:spChg chg="add del mod">
          <ac:chgData name="Binita Gupta (binitag)" userId="2e1667b5-636b-4c95-a3b3-a8a0dc9f68da" providerId="ADAL" clId="{4219D885-C3A3-B246-9809-061715B5E4E6}" dt="2023-12-04T17:10:31.126" v="6765"/>
          <ac:spMkLst>
            <pc:docMk/>
            <pc:sldMk cId="1797488253" sldId="268"/>
            <ac:spMk id="35" creationId="{2D36B8CA-8018-5D82-B39F-B36E0E52A4BC}"/>
          </ac:spMkLst>
        </pc:spChg>
        <pc:spChg chg="add del mod">
          <ac:chgData name="Binita Gupta (binitag)" userId="2e1667b5-636b-4c95-a3b3-a8a0dc9f68da" providerId="ADAL" clId="{4219D885-C3A3-B246-9809-061715B5E4E6}" dt="2023-12-04T17:10:31.126" v="6765"/>
          <ac:spMkLst>
            <pc:docMk/>
            <pc:sldMk cId="1797488253" sldId="268"/>
            <ac:spMk id="36" creationId="{AB78B5DC-6D69-0DE6-850F-201AD235E012}"/>
          </ac:spMkLst>
        </pc:spChg>
        <pc:spChg chg="add del mod">
          <ac:chgData name="Binita Gupta (binitag)" userId="2e1667b5-636b-4c95-a3b3-a8a0dc9f68da" providerId="ADAL" clId="{4219D885-C3A3-B246-9809-061715B5E4E6}" dt="2023-12-04T17:10:31.126" v="6765"/>
          <ac:spMkLst>
            <pc:docMk/>
            <pc:sldMk cId="1797488253" sldId="268"/>
            <ac:spMk id="41" creationId="{EBB3A9DF-C7EF-A4D3-A4A2-98FFD27410A5}"/>
          </ac:spMkLst>
        </pc:spChg>
        <pc:spChg chg="mod">
          <ac:chgData name="Binita Gupta (binitag)" userId="2e1667b5-636b-4c95-a3b3-a8a0dc9f68da" providerId="ADAL" clId="{4219D885-C3A3-B246-9809-061715B5E4E6}" dt="2023-12-04T17:12:50.312" v="6803" actId="20577"/>
          <ac:spMkLst>
            <pc:docMk/>
            <pc:sldMk cId="1797488253" sldId="268"/>
            <ac:spMk id="4097" creationId="{00000000-0000-0000-0000-000000000000}"/>
          </ac:spMkLst>
        </pc:spChg>
        <pc:spChg chg="mod">
          <ac:chgData name="Binita Gupta (binitag)" userId="2e1667b5-636b-4c95-a3b3-a8a0dc9f68da" providerId="ADAL" clId="{4219D885-C3A3-B246-9809-061715B5E4E6}" dt="2023-12-04T17:12:32.741" v="6789" actId="1076"/>
          <ac:spMkLst>
            <pc:docMk/>
            <pc:sldMk cId="1797488253" sldId="268"/>
            <ac:spMk id="4098" creationId="{00000000-0000-0000-0000-000000000000}"/>
          </ac:spMkLst>
        </pc:spChg>
        <pc:picChg chg="add mod">
          <ac:chgData name="Binita Gupta (binitag)" userId="2e1667b5-636b-4c95-a3b3-a8a0dc9f68da" providerId="ADAL" clId="{4219D885-C3A3-B246-9809-061715B5E4E6}" dt="2023-12-04T17:11:19.431" v="6783" actId="1076"/>
          <ac:picMkLst>
            <pc:docMk/>
            <pc:sldMk cId="1797488253" sldId="268"/>
            <ac:picMk id="45" creationId="{BFC768B6-7A06-DA36-9734-7D6832FEF551}"/>
          </ac:picMkLst>
        </pc:picChg>
        <pc:cxnChg chg="add del mod">
          <ac:chgData name="Binita Gupta (binitag)" userId="2e1667b5-636b-4c95-a3b3-a8a0dc9f68da" providerId="ADAL" clId="{4219D885-C3A3-B246-9809-061715B5E4E6}" dt="2023-12-04T17:10:31.126" v="6765"/>
          <ac:cxnSpMkLst>
            <pc:docMk/>
            <pc:sldMk cId="1797488253" sldId="268"/>
            <ac:cxnSpMk id="18" creationId="{EF4ACD89-050B-0F4B-0DE8-0DC7CFB20038}"/>
          </ac:cxnSpMkLst>
        </pc:cxnChg>
        <pc:cxnChg chg="add del mod">
          <ac:chgData name="Binita Gupta (binitag)" userId="2e1667b5-636b-4c95-a3b3-a8a0dc9f68da" providerId="ADAL" clId="{4219D885-C3A3-B246-9809-061715B5E4E6}" dt="2023-12-04T17:10:31.126" v="6765"/>
          <ac:cxnSpMkLst>
            <pc:docMk/>
            <pc:sldMk cId="1797488253" sldId="268"/>
            <ac:cxnSpMk id="19" creationId="{14E2B10E-0121-A12C-D6D9-782808911735}"/>
          </ac:cxnSpMkLst>
        </pc:cxnChg>
        <pc:cxnChg chg="add del mod">
          <ac:chgData name="Binita Gupta (binitag)" userId="2e1667b5-636b-4c95-a3b3-a8a0dc9f68da" providerId="ADAL" clId="{4219D885-C3A3-B246-9809-061715B5E4E6}" dt="2023-12-04T17:10:31.126" v="6765"/>
          <ac:cxnSpMkLst>
            <pc:docMk/>
            <pc:sldMk cId="1797488253" sldId="268"/>
            <ac:cxnSpMk id="20" creationId="{6DE11E16-597E-5C15-D2C5-7463E3F9F58C}"/>
          </ac:cxnSpMkLst>
        </pc:cxnChg>
        <pc:cxnChg chg="add del mod">
          <ac:chgData name="Binita Gupta (binitag)" userId="2e1667b5-636b-4c95-a3b3-a8a0dc9f68da" providerId="ADAL" clId="{4219D885-C3A3-B246-9809-061715B5E4E6}" dt="2023-12-04T17:10:31.126" v="6765"/>
          <ac:cxnSpMkLst>
            <pc:docMk/>
            <pc:sldMk cId="1797488253" sldId="268"/>
            <ac:cxnSpMk id="21" creationId="{9EA12530-CDAD-1C01-69FC-6313D8FE29AB}"/>
          </ac:cxnSpMkLst>
        </pc:cxnChg>
        <pc:cxnChg chg="add del mod">
          <ac:chgData name="Binita Gupta (binitag)" userId="2e1667b5-636b-4c95-a3b3-a8a0dc9f68da" providerId="ADAL" clId="{4219D885-C3A3-B246-9809-061715B5E4E6}" dt="2023-12-04T17:10:31.126" v="6765"/>
          <ac:cxnSpMkLst>
            <pc:docMk/>
            <pc:sldMk cId="1797488253" sldId="268"/>
            <ac:cxnSpMk id="22" creationId="{5B02EF3C-81AB-8B40-6782-BF8D1F0F0FA1}"/>
          </ac:cxnSpMkLst>
        </pc:cxnChg>
        <pc:cxnChg chg="add del mod">
          <ac:chgData name="Binita Gupta (binitag)" userId="2e1667b5-636b-4c95-a3b3-a8a0dc9f68da" providerId="ADAL" clId="{4219D885-C3A3-B246-9809-061715B5E4E6}" dt="2023-12-04T17:10:31.126" v="6765"/>
          <ac:cxnSpMkLst>
            <pc:docMk/>
            <pc:sldMk cId="1797488253" sldId="268"/>
            <ac:cxnSpMk id="23" creationId="{EA0D1218-E3DC-E1F2-DC5F-A048C620C66D}"/>
          </ac:cxnSpMkLst>
        </pc:cxnChg>
        <pc:cxnChg chg="add del mod">
          <ac:chgData name="Binita Gupta (binitag)" userId="2e1667b5-636b-4c95-a3b3-a8a0dc9f68da" providerId="ADAL" clId="{4219D885-C3A3-B246-9809-061715B5E4E6}" dt="2023-12-04T17:10:31.126" v="6765"/>
          <ac:cxnSpMkLst>
            <pc:docMk/>
            <pc:sldMk cId="1797488253" sldId="268"/>
            <ac:cxnSpMk id="28" creationId="{2495AA6A-9573-C486-3C59-FD1920898953}"/>
          </ac:cxnSpMkLst>
        </pc:cxnChg>
        <pc:cxnChg chg="add del mod">
          <ac:chgData name="Binita Gupta (binitag)" userId="2e1667b5-636b-4c95-a3b3-a8a0dc9f68da" providerId="ADAL" clId="{4219D885-C3A3-B246-9809-061715B5E4E6}" dt="2023-12-04T17:10:31.126" v="6765"/>
          <ac:cxnSpMkLst>
            <pc:docMk/>
            <pc:sldMk cId="1797488253" sldId="268"/>
            <ac:cxnSpMk id="29" creationId="{0B7ACD77-9DC2-1A7E-DF83-9BC5DD8D9DB0}"/>
          </ac:cxnSpMkLst>
        </pc:cxnChg>
        <pc:cxnChg chg="add del mod">
          <ac:chgData name="Binita Gupta (binitag)" userId="2e1667b5-636b-4c95-a3b3-a8a0dc9f68da" providerId="ADAL" clId="{4219D885-C3A3-B246-9809-061715B5E4E6}" dt="2023-12-04T17:10:31.126" v="6765"/>
          <ac:cxnSpMkLst>
            <pc:docMk/>
            <pc:sldMk cId="1797488253" sldId="268"/>
            <ac:cxnSpMk id="30" creationId="{A044A23E-569B-E6E2-A812-977410C0D1D2}"/>
          </ac:cxnSpMkLst>
        </pc:cxnChg>
        <pc:cxnChg chg="add del mod">
          <ac:chgData name="Binita Gupta (binitag)" userId="2e1667b5-636b-4c95-a3b3-a8a0dc9f68da" providerId="ADAL" clId="{4219D885-C3A3-B246-9809-061715B5E4E6}" dt="2023-12-04T17:10:31.126" v="6765"/>
          <ac:cxnSpMkLst>
            <pc:docMk/>
            <pc:sldMk cId="1797488253" sldId="268"/>
            <ac:cxnSpMk id="31" creationId="{521CF391-BE04-4CC5-C441-DC1F8E30180D}"/>
          </ac:cxnSpMkLst>
        </pc:cxnChg>
        <pc:cxnChg chg="add del mod">
          <ac:chgData name="Binita Gupta (binitag)" userId="2e1667b5-636b-4c95-a3b3-a8a0dc9f68da" providerId="ADAL" clId="{4219D885-C3A3-B246-9809-061715B5E4E6}" dt="2023-12-04T17:10:31.126" v="6765"/>
          <ac:cxnSpMkLst>
            <pc:docMk/>
            <pc:sldMk cId="1797488253" sldId="268"/>
            <ac:cxnSpMk id="37" creationId="{67D204D1-4554-CC9E-D99A-52DC2026D733}"/>
          </ac:cxnSpMkLst>
        </pc:cxnChg>
        <pc:cxnChg chg="add del mod">
          <ac:chgData name="Binita Gupta (binitag)" userId="2e1667b5-636b-4c95-a3b3-a8a0dc9f68da" providerId="ADAL" clId="{4219D885-C3A3-B246-9809-061715B5E4E6}" dt="2023-12-04T17:10:31.126" v="6765"/>
          <ac:cxnSpMkLst>
            <pc:docMk/>
            <pc:sldMk cId="1797488253" sldId="268"/>
            <ac:cxnSpMk id="38" creationId="{E6C6C7D9-BF2E-27BE-B977-B38D93B404D4}"/>
          </ac:cxnSpMkLst>
        </pc:cxnChg>
        <pc:cxnChg chg="add del mod">
          <ac:chgData name="Binita Gupta (binitag)" userId="2e1667b5-636b-4c95-a3b3-a8a0dc9f68da" providerId="ADAL" clId="{4219D885-C3A3-B246-9809-061715B5E4E6}" dt="2023-12-04T17:10:31.126" v="6765"/>
          <ac:cxnSpMkLst>
            <pc:docMk/>
            <pc:sldMk cId="1797488253" sldId="268"/>
            <ac:cxnSpMk id="39" creationId="{9426A2F1-AE47-51E5-0EE7-913E382C33E9}"/>
          </ac:cxnSpMkLst>
        </pc:cxnChg>
        <pc:cxnChg chg="add del mod">
          <ac:chgData name="Binita Gupta (binitag)" userId="2e1667b5-636b-4c95-a3b3-a8a0dc9f68da" providerId="ADAL" clId="{4219D885-C3A3-B246-9809-061715B5E4E6}" dt="2023-12-04T17:10:31.126" v="6765"/>
          <ac:cxnSpMkLst>
            <pc:docMk/>
            <pc:sldMk cId="1797488253" sldId="268"/>
            <ac:cxnSpMk id="40" creationId="{F65E59D5-6D7D-097F-AB21-E31548EC5F27}"/>
          </ac:cxnSpMkLst>
        </pc:cxnChg>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pChg chg="mod">
          <ac:chgData name="Binita Gupta (binitag)" userId="2e1667b5-636b-4c95-a3b3-a8a0dc9f68da" providerId="ADAL" clId="{4219D885-C3A3-B246-9809-061715B5E4E6}" dt="2023-11-30T09:57:53.615" v="4556" actId="20577"/>
          <ac:spMkLst>
            <pc:docMk/>
            <pc:sldMk cId="3209031949" sldId="269"/>
            <ac:spMk id="4097" creationId="{00000000-0000-0000-0000-000000000000}"/>
          </ac:spMkLst>
        </pc:spChg>
        <pc:spChg chg="mod">
          <ac:chgData name="Binita Gupta (binitag)" userId="2e1667b5-636b-4c95-a3b3-a8a0dc9f68da" providerId="ADAL" clId="{4219D885-C3A3-B246-9809-061715B5E4E6}" dt="2023-11-30T10:01:14.122" v="4684" actId="20577"/>
          <ac:spMkLst>
            <pc:docMk/>
            <pc:sldMk cId="3209031949" sldId="269"/>
            <ac:spMk id="4098" creationId="{00000000-0000-0000-0000-000000000000}"/>
          </ac:spMkLst>
        </pc:spChg>
      </pc:sldChg>
      <pc:sldChg chg="modSp add del mod ord">
        <pc:chgData name="Binita Gupta (binitag)" userId="2e1667b5-636b-4c95-a3b3-a8a0dc9f68da" providerId="ADAL" clId="{4219D885-C3A3-B246-9809-061715B5E4E6}" dt="2023-12-05T21:00:16.822" v="18413" actId="2696"/>
        <pc:sldMkLst>
          <pc:docMk/>
          <pc:sldMk cId="3994466911" sldId="270"/>
        </pc:sldMkLst>
        <pc:spChg chg="mod">
          <ac:chgData name="Binita Gupta (binitag)" userId="2e1667b5-636b-4c95-a3b3-a8a0dc9f68da" providerId="ADAL" clId="{4219D885-C3A3-B246-9809-061715B5E4E6}" dt="2023-12-05T20:53:21.859" v="18276" actId="20577"/>
          <ac:spMkLst>
            <pc:docMk/>
            <pc:sldMk cId="3994466911" sldId="270"/>
            <ac:spMk id="4097" creationId="{00000000-0000-0000-0000-000000000000}"/>
          </ac:spMkLst>
        </pc:spChg>
        <pc:spChg chg="mod">
          <ac:chgData name="Binita Gupta (binitag)" userId="2e1667b5-636b-4c95-a3b3-a8a0dc9f68da" providerId="ADAL" clId="{4219D885-C3A3-B246-9809-061715B5E4E6}" dt="2023-11-30T09:56:31.152" v="4525" actId="20577"/>
          <ac:spMkLst>
            <pc:docMk/>
            <pc:sldMk cId="3994466911" sldId="270"/>
            <ac:spMk id="4098" creationId="{00000000-0000-0000-0000-000000000000}"/>
          </ac:spMkLst>
        </pc:spChg>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pChg chg="add mod">
          <ac:chgData name="Binita Gupta (binitag)" userId="2e1667b5-636b-4c95-a3b3-a8a0dc9f68da" providerId="ADAL" clId="{4219D885-C3A3-B246-9809-061715B5E4E6}" dt="2023-12-13T22:34:10.749" v="21916" actId="1076"/>
          <ac:spMkLst>
            <pc:docMk/>
            <pc:sldMk cId="1549314016" sldId="272"/>
            <ac:spMk id="3" creationId="{96D7F6D7-BD2B-FF98-3A64-C13ADF2EF8D6}"/>
          </ac:spMkLst>
        </pc:spChg>
        <pc:spChg chg="mod">
          <ac:chgData name="Binita Gupta (binitag)" userId="2e1667b5-636b-4c95-a3b3-a8a0dc9f68da" providerId="ADAL" clId="{4219D885-C3A3-B246-9809-061715B5E4E6}" dt="2023-12-13T22:13:37.781" v="21511" actId="1076"/>
          <ac:spMkLst>
            <pc:docMk/>
            <pc:sldMk cId="1549314016" sldId="272"/>
            <ac:spMk id="5" creationId="{00000000-0000-0000-0000-000000000000}"/>
          </ac:spMkLst>
        </pc:spChg>
        <pc:spChg chg="mod">
          <ac:chgData name="Binita Gupta (binitag)" userId="2e1667b5-636b-4c95-a3b3-a8a0dc9f68da" providerId="ADAL" clId="{4219D885-C3A3-B246-9809-061715B5E4E6}" dt="2023-12-13T20:33:34.576" v="21135" actId="20577"/>
          <ac:spMkLst>
            <pc:docMk/>
            <pc:sldMk cId="1549314016" sldId="272"/>
            <ac:spMk id="4097" creationId="{00000000-0000-0000-0000-000000000000}"/>
          </ac:spMkLst>
        </pc:spChg>
        <pc:spChg chg="mod">
          <ac:chgData name="Binita Gupta (binitag)" userId="2e1667b5-636b-4c95-a3b3-a8a0dc9f68da" providerId="ADAL" clId="{4219D885-C3A3-B246-9809-061715B5E4E6}" dt="2023-12-13T22:30:46.779" v="21892" actId="20577"/>
          <ac:spMkLst>
            <pc:docMk/>
            <pc:sldMk cId="1549314016" sldId="272"/>
            <ac:spMk id="4098" creationId="{00000000-0000-0000-0000-000000000000}"/>
          </ac:spMkLst>
        </pc:spChg>
        <pc:picChg chg="add del mod">
          <ac:chgData name="Binita Gupta (binitag)" userId="2e1667b5-636b-4c95-a3b3-a8a0dc9f68da" providerId="ADAL" clId="{4219D885-C3A3-B246-9809-061715B5E4E6}" dt="2023-12-13T20:32:28.203" v="21074" actId="478"/>
          <ac:picMkLst>
            <pc:docMk/>
            <pc:sldMk cId="1549314016" sldId="272"/>
            <ac:picMk id="2" creationId="{E50394A3-E072-AFBB-36D7-41C79A0FEC01}"/>
          </ac:picMkLst>
        </pc:picChg>
        <pc:picChg chg="add del mod">
          <ac:chgData name="Binita Gupta (binitag)" userId="2e1667b5-636b-4c95-a3b3-a8a0dc9f68da" providerId="ADAL" clId="{4219D885-C3A3-B246-9809-061715B5E4E6}" dt="2023-12-13T22:33:26.507" v="21905" actId="478"/>
          <ac:picMkLst>
            <pc:docMk/>
            <pc:sldMk cId="1549314016" sldId="272"/>
            <ac:picMk id="7" creationId="{C4C0D55C-56BB-1F34-DCDE-A42D11F1E109}"/>
          </ac:picMkLst>
        </pc:picChg>
        <pc:picChg chg="add mod">
          <ac:chgData name="Binita Gupta (binitag)" userId="2e1667b5-636b-4c95-a3b3-a8a0dc9f68da" providerId="ADAL" clId="{4219D885-C3A3-B246-9809-061715B5E4E6}" dt="2023-12-13T22:34:14.796" v="21917" actId="1076"/>
          <ac:picMkLst>
            <pc:docMk/>
            <pc:sldMk cId="1549314016" sldId="272"/>
            <ac:picMk id="8" creationId="{F295C0F9-BE9C-AF16-088E-E4CE09BEA507}"/>
          </ac:picMkLst>
        </pc:picChg>
        <pc:picChg chg="del mod">
          <ac:chgData name="Binita Gupta (binitag)" userId="2e1667b5-636b-4c95-a3b3-a8a0dc9f68da" providerId="ADAL" clId="{4219D885-C3A3-B246-9809-061715B5E4E6}" dt="2023-12-04T21:45:08.936" v="6952" actId="478"/>
          <ac:picMkLst>
            <pc:docMk/>
            <pc:sldMk cId="1549314016" sldId="272"/>
            <ac:picMk id="45" creationId="{BFC768B6-7A06-DA36-9734-7D6832FEF551}"/>
          </ac:picMkLst>
        </pc:picChg>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pChg chg="mod">
          <ac:chgData name="Binita Gupta (binitag)" userId="2e1667b5-636b-4c95-a3b3-a8a0dc9f68da" providerId="ADAL" clId="{4219D885-C3A3-B246-9809-061715B5E4E6}" dt="2023-12-13T20:20:48.356" v="20949" actId="1076"/>
          <ac:spMkLst>
            <pc:docMk/>
            <pc:sldMk cId="2553696688" sldId="274"/>
            <ac:spMk id="2" creationId="{53171D73-4737-E517-1E70-3D3586372322}"/>
          </ac:spMkLst>
        </pc:spChg>
        <pc:spChg chg="del">
          <ac:chgData name="Binita Gupta (binitag)" userId="2e1667b5-636b-4c95-a3b3-a8a0dc9f68da" providerId="ADAL" clId="{4219D885-C3A3-B246-9809-061715B5E4E6}" dt="2023-12-04T21:37:28.804" v="6903" actId="478"/>
          <ac:spMkLst>
            <pc:docMk/>
            <pc:sldMk cId="2553696688" sldId="274"/>
            <ac:spMk id="3" creationId="{E94C928B-3E76-23EF-1D8B-6A9DEF07F213}"/>
          </ac:spMkLst>
        </pc:spChg>
        <pc:spChg chg="add del mod">
          <ac:chgData name="Binita Gupta (binitag)" userId="2e1667b5-636b-4c95-a3b3-a8a0dc9f68da" providerId="ADAL" clId="{4219D885-C3A3-B246-9809-061715B5E4E6}" dt="2023-12-04T21:39:33.608" v="6904" actId="478"/>
          <ac:spMkLst>
            <pc:docMk/>
            <pc:sldMk cId="2553696688" sldId="274"/>
            <ac:spMk id="7" creationId="{2D81E8E2-BC58-C914-43DE-4B57F0D8CB21}"/>
          </ac:spMkLst>
        </pc:spChg>
        <pc:spChg chg="add del">
          <ac:chgData name="Binita Gupta (binitag)" userId="2e1667b5-636b-4c95-a3b3-a8a0dc9f68da" providerId="ADAL" clId="{4219D885-C3A3-B246-9809-061715B5E4E6}" dt="2023-12-13T20:25:25.981" v="20952" actId="22"/>
          <ac:spMkLst>
            <pc:docMk/>
            <pc:sldMk cId="2553696688" sldId="274"/>
            <ac:spMk id="7" creationId="{5390DDB5-DA3B-7BFE-9515-E8186502643E}"/>
          </ac:spMkLst>
        </pc:spChg>
        <pc:spChg chg="add del mod">
          <ac:chgData name="Binita Gupta (binitag)" userId="2e1667b5-636b-4c95-a3b3-a8a0dc9f68da" providerId="ADAL" clId="{4219D885-C3A3-B246-9809-061715B5E4E6}" dt="2023-12-04T21:39:33.608" v="6904" actId="478"/>
          <ac:spMkLst>
            <pc:docMk/>
            <pc:sldMk cId="2553696688" sldId="274"/>
            <ac:spMk id="8" creationId="{31DC5019-A58B-49D8-77B4-A95BB103B410}"/>
          </ac:spMkLst>
        </pc:spChg>
        <pc:spChg chg="add del mod">
          <ac:chgData name="Binita Gupta (binitag)" userId="2e1667b5-636b-4c95-a3b3-a8a0dc9f68da" providerId="ADAL" clId="{4219D885-C3A3-B246-9809-061715B5E4E6}" dt="2023-12-13T20:25:38.960" v="20956" actId="767"/>
          <ac:spMkLst>
            <pc:docMk/>
            <pc:sldMk cId="2553696688" sldId="274"/>
            <ac:spMk id="8" creationId="{F428CBE1-2668-67EE-D3D8-52EFFBEC103A}"/>
          </ac:spMkLst>
        </pc:spChg>
        <pc:spChg chg="add del mod">
          <ac:chgData name="Binita Gupta (binitag)" userId="2e1667b5-636b-4c95-a3b3-a8a0dc9f68da" providerId="ADAL" clId="{4219D885-C3A3-B246-9809-061715B5E4E6}" dt="2023-12-04T21:39:33.608" v="6904" actId="478"/>
          <ac:spMkLst>
            <pc:docMk/>
            <pc:sldMk cId="2553696688" sldId="274"/>
            <ac:spMk id="9" creationId="{FE6D632F-C3AF-BA7A-2E04-9D1E50FE56E6}"/>
          </ac:spMkLst>
        </pc:spChg>
        <pc:spChg chg="add del mod">
          <ac:chgData name="Binita Gupta (binitag)" userId="2e1667b5-636b-4c95-a3b3-a8a0dc9f68da" providerId="ADAL" clId="{4219D885-C3A3-B246-9809-061715B5E4E6}" dt="2023-12-04T21:39:33.608" v="6904" actId="478"/>
          <ac:spMkLst>
            <pc:docMk/>
            <pc:sldMk cId="2553696688" sldId="274"/>
            <ac:spMk id="10" creationId="{993F66F2-74AF-1B0B-75B3-FBC0D8DEF758}"/>
          </ac:spMkLst>
        </pc:spChg>
        <pc:spChg chg="add del">
          <ac:chgData name="Binita Gupta (binitag)" userId="2e1667b5-636b-4c95-a3b3-a8a0dc9f68da" providerId="ADAL" clId="{4219D885-C3A3-B246-9809-061715B5E4E6}" dt="2023-12-13T20:25:54.539" v="20958" actId="478"/>
          <ac:spMkLst>
            <pc:docMk/>
            <pc:sldMk cId="2553696688" sldId="274"/>
            <ac:spMk id="10" creationId="{F021BFAC-AE68-6CF9-C736-180EAA90A1F7}"/>
          </ac:spMkLst>
        </pc:spChg>
        <pc:spChg chg="add del mod">
          <ac:chgData name="Binita Gupta (binitag)" userId="2e1667b5-636b-4c95-a3b3-a8a0dc9f68da" providerId="ADAL" clId="{4219D885-C3A3-B246-9809-061715B5E4E6}" dt="2023-12-04T21:39:33.608" v="6904" actId="478"/>
          <ac:spMkLst>
            <pc:docMk/>
            <pc:sldMk cId="2553696688" sldId="274"/>
            <ac:spMk id="11" creationId="{7670F50C-76D2-02C8-E06A-D6758191296C}"/>
          </ac:spMkLst>
        </pc:spChg>
        <pc:spChg chg="add mod">
          <ac:chgData name="Binita Gupta (binitag)" userId="2e1667b5-636b-4c95-a3b3-a8a0dc9f68da" providerId="ADAL" clId="{4219D885-C3A3-B246-9809-061715B5E4E6}" dt="2023-12-13T20:26:14.723" v="20960" actId="1076"/>
          <ac:spMkLst>
            <pc:docMk/>
            <pc:sldMk cId="2553696688" sldId="274"/>
            <ac:spMk id="11" creationId="{E6F5921C-3CE3-9504-376D-E1B856DC1A3E}"/>
          </ac:spMkLst>
        </pc:spChg>
        <pc:spChg chg="add mod">
          <ac:chgData name="Binita Gupta (binitag)" userId="2e1667b5-636b-4c95-a3b3-a8a0dc9f68da" providerId="ADAL" clId="{4219D885-C3A3-B246-9809-061715B5E4E6}" dt="2023-12-13T20:26:14.723" v="20960" actId="1076"/>
          <ac:spMkLst>
            <pc:docMk/>
            <pc:sldMk cId="2553696688" sldId="274"/>
            <ac:spMk id="12" creationId="{AF62D332-8562-7D6A-CEE0-57CD173C9071}"/>
          </ac:spMkLst>
        </pc:spChg>
        <pc:spChg chg="add del mod">
          <ac:chgData name="Binita Gupta (binitag)" userId="2e1667b5-636b-4c95-a3b3-a8a0dc9f68da" providerId="ADAL" clId="{4219D885-C3A3-B246-9809-061715B5E4E6}" dt="2023-12-04T21:39:33.608" v="6904" actId="478"/>
          <ac:spMkLst>
            <pc:docMk/>
            <pc:sldMk cId="2553696688" sldId="274"/>
            <ac:spMk id="12" creationId="{FDF2DF1B-7FF4-0517-B00B-557AB801F7F5}"/>
          </ac:spMkLst>
        </pc:spChg>
        <pc:spChg chg="add del mod">
          <ac:chgData name="Binita Gupta (binitag)" userId="2e1667b5-636b-4c95-a3b3-a8a0dc9f68da" providerId="ADAL" clId="{4219D885-C3A3-B246-9809-061715B5E4E6}" dt="2023-12-04T21:39:33.608" v="6904" actId="478"/>
          <ac:spMkLst>
            <pc:docMk/>
            <pc:sldMk cId="2553696688" sldId="274"/>
            <ac:spMk id="13" creationId="{8AC8C024-14B1-9ADE-129C-DB39AA428FF1}"/>
          </ac:spMkLst>
        </pc:spChg>
        <pc:spChg chg="add mod">
          <ac:chgData name="Binita Gupta (binitag)" userId="2e1667b5-636b-4c95-a3b3-a8a0dc9f68da" providerId="ADAL" clId="{4219D885-C3A3-B246-9809-061715B5E4E6}" dt="2023-12-13T20:26:14.723" v="20960" actId="1076"/>
          <ac:spMkLst>
            <pc:docMk/>
            <pc:sldMk cId="2553696688" sldId="274"/>
            <ac:spMk id="13" creationId="{8EC5721D-BCD0-BE68-461F-A604FF5CB4FB}"/>
          </ac:spMkLst>
        </pc:spChg>
        <pc:spChg chg="add mod">
          <ac:chgData name="Binita Gupta (binitag)" userId="2e1667b5-636b-4c95-a3b3-a8a0dc9f68da" providerId="ADAL" clId="{4219D885-C3A3-B246-9809-061715B5E4E6}" dt="2023-12-13T20:26:14.723" v="20960" actId="1076"/>
          <ac:spMkLst>
            <pc:docMk/>
            <pc:sldMk cId="2553696688" sldId="274"/>
            <ac:spMk id="14" creationId="{3B4B16A4-CFCD-982B-97F7-CCC85C18630C}"/>
          </ac:spMkLst>
        </pc:spChg>
        <pc:spChg chg="add del mod">
          <ac:chgData name="Binita Gupta (binitag)" userId="2e1667b5-636b-4c95-a3b3-a8a0dc9f68da" providerId="ADAL" clId="{4219D885-C3A3-B246-9809-061715B5E4E6}" dt="2023-12-04T21:39:33.608" v="6904" actId="478"/>
          <ac:spMkLst>
            <pc:docMk/>
            <pc:sldMk cId="2553696688" sldId="274"/>
            <ac:spMk id="14" creationId="{6F54EA03-4862-4291-BEDB-D95975D6C9F9}"/>
          </ac:spMkLst>
        </pc:spChg>
        <pc:spChg chg="add del mod">
          <ac:chgData name="Binita Gupta (binitag)" userId="2e1667b5-636b-4c95-a3b3-a8a0dc9f68da" providerId="ADAL" clId="{4219D885-C3A3-B246-9809-061715B5E4E6}" dt="2023-12-04T21:39:33.608" v="6904" actId="478"/>
          <ac:spMkLst>
            <pc:docMk/>
            <pc:sldMk cId="2553696688" sldId="274"/>
            <ac:spMk id="15" creationId="{55D28875-821F-D68C-3D29-B1A8A5DB3097}"/>
          </ac:spMkLst>
        </pc:spChg>
        <pc:spChg chg="add mod">
          <ac:chgData name="Binita Gupta (binitag)" userId="2e1667b5-636b-4c95-a3b3-a8a0dc9f68da" providerId="ADAL" clId="{4219D885-C3A3-B246-9809-061715B5E4E6}" dt="2023-12-13T20:26:14.723" v="20960" actId="1076"/>
          <ac:spMkLst>
            <pc:docMk/>
            <pc:sldMk cId="2553696688" sldId="274"/>
            <ac:spMk id="15" creationId="{FFF5DA71-D4E3-7C20-A259-2CADE79F8C3D}"/>
          </ac:spMkLst>
        </pc:spChg>
        <pc:spChg chg="add mod">
          <ac:chgData name="Binita Gupta (binitag)" userId="2e1667b5-636b-4c95-a3b3-a8a0dc9f68da" providerId="ADAL" clId="{4219D885-C3A3-B246-9809-061715B5E4E6}" dt="2023-12-13T22:32:00.062" v="21901" actId="14100"/>
          <ac:spMkLst>
            <pc:docMk/>
            <pc:sldMk cId="2553696688" sldId="274"/>
            <ac:spMk id="16" creationId="{6018C913-C2D1-FAE4-DB89-9FD16F6C5031}"/>
          </ac:spMkLst>
        </pc:spChg>
        <pc:spChg chg="add del mod">
          <ac:chgData name="Binita Gupta (binitag)" userId="2e1667b5-636b-4c95-a3b3-a8a0dc9f68da" providerId="ADAL" clId="{4219D885-C3A3-B246-9809-061715B5E4E6}" dt="2023-12-04T21:39:33.608" v="6904" actId="478"/>
          <ac:spMkLst>
            <pc:docMk/>
            <pc:sldMk cId="2553696688" sldId="274"/>
            <ac:spMk id="16" creationId="{E1D173E2-378C-B92B-FCF2-5DBD4B269498}"/>
          </ac:spMkLst>
        </pc:spChg>
        <pc:spChg chg="add del mod">
          <ac:chgData name="Binita Gupta (binitag)" userId="2e1667b5-636b-4c95-a3b3-a8a0dc9f68da" providerId="ADAL" clId="{4219D885-C3A3-B246-9809-061715B5E4E6}" dt="2023-12-04T21:39:33.608" v="6904" actId="478"/>
          <ac:spMkLst>
            <pc:docMk/>
            <pc:sldMk cId="2553696688" sldId="274"/>
            <ac:spMk id="17" creationId="{8ABB3322-7728-0493-2F2D-F57EE0C40081}"/>
          </ac:spMkLst>
        </pc:spChg>
        <pc:spChg chg="add mod">
          <ac:chgData name="Binita Gupta (binitag)" userId="2e1667b5-636b-4c95-a3b3-a8a0dc9f68da" providerId="ADAL" clId="{4219D885-C3A3-B246-9809-061715B5E4E6}" dt="2023-12-13T22:32:02.045" v="21902" actId="14100"/>
          <ac:spMkLst>
            <pc:docMk/>
            <pc:sldMk cId="2553696688" sldId="274"/>
            <ac:spMk id="17" creationId="{C9E32C12-B30D-8039-5DA8-0F215CBB6CB8}"/>
          </ac:spMkLst>
        </pc:spChg>
        <pc:spChg chg="add mod">
          <ac:chgData name="Binita Gupta (binitag)" userId="2e1667b5-636b-4c95-a3b3-a8a0dc9f68da" providerId="ADAL" clId="{4219D885-C3A3-B246-9809-061715B5E4E6}" dt="2023-12-13T20:26:14.723" v="20960" actId="1076"/>
          <ac:spMkLst>
            <pc:docMk/>
            <pc:sldMk cId="2553696688" sldId="274"/>
            <ac:spMk id="18" creationId="{71ECBE20-6437-CC8D-D5C1-BF8C0963E8B9}"/>
          </ac:spMkLst>
        </pc:spChg>
        <pc:spChg chg="add del mod">
          <ac:chgData name="Binita Gupta (binitag)" userId="2e1667b5-636b-4c95-a3b3-a8a0dc9f68da" providerId="ADAL" clId="{4219D885-C3A3-B246-9809-061715B5E4E6}" dt="2023-12-04T21:39:33.608" v="6904" actId="478"/>
          <ac:spMkLst>
            <pc:docMk/>
            <pc:sldMk cId="2553696688" sldId="274"/>
            <ac:spMk id="18" creationId="{CFB7C762-93D0-5B76-6608-048C5F1F5146}"/>
          </ac:spMkLst>
        </pc:spChg>
        <pc:spChg chg="add del mod">
          <ac:chgData name="Binita Gupta (binitag)" userId="2e1667b5-636b-4c95-a3b3-a8a0dc9f68da" providerId="ADAL" clId="{4219D885-C3A3-B246-9809-061715B5E4E6}" dt="2023-12-04T21:39:33.608" v="6904" actId="478"/>
          <ac:spMkLst>
            <pc:docMk/>
            <pc:sldMk cId="2553696688" sldId="274"/>
            <ac:spMk id="19" creationId="{2AC40872-30C7-0C89-9F50-B08C349035F1}"/>
          </ac:spMkLst>
        </pc:spChg>
        <pc:spChg chg="add mod">
          <ac:chgData name="Binita Gupta (binitag)" userId="2e1667b5-636b-4c95-a3b3-a8a0dc9f68da" providerId="ADAL" clId="{4219D885-C3A3-B246-9809-061715B5E4E6}" dt="2023-12-13T20:26:14.723" v="20960" actId="1076"/>
          <ac:spMkLst>
            <pc:docMk/>
            <pc:sldMk cId="2553696688" sldId="274"/>
            <ac:spMk id="19" creationId="{879F0540-D34B-E8E3-8DD6-A5D5B97DD844}"/>
          </ac:spMkLst>
        </pc:spChg>
        <pc:spChg chg="add mod">
          <ac:chgData name="Binita Gupta (binitag)" userId="2e1667b5-636b-4c95-a3b3-a8a0dc9f68da" providerId="ADAL" clId="{4219D885-C3A3-B246-9809-061715B5E4E6}" dt="2023-12-13T20:26:14.723" v="20960" actId="1076"/>
          <ac:spMkLst>
            <pc:docMk/>
            <pc:sldMk cId="2553696688" sldId="274"/>
            <ac:spMk id="20" creationId="{5E7F0102-7177-F6AE-2811-9C84B94A15D6}"/>
          </ac:spMkLst>
        </pc:spChg>
        <pc:spChg chg="add mod">
          <ac:chgData name="Binita Gupta (binitag)" userId="2e1667b5-636b-4c95-a3b3-a8a0dc9f68da" providerId="ADAL" clId="{4219D885-C3A3-B246-9809-061715B5E4E6}" dt="2023-12-13T20:26:14.723" v="20960" actId="1076"/>
          <ac:spMkLst>
            <pc:docMk/>
            <pc:sldMk cId="2553696688" sldId="274"/>
            <ac:spMk id="21" creationId="{EBC3EBFD-3393-19E9-BA5B-F46A66EB65B3}"/>
          </ac:spMkLst>
        </pc:spChg>
        <pc:spChg chg="add mod">
          <ac:chgData name="Binita Gupta (binitag)" userId="2e1667b5-636b-4c95-a3b3-a8a0dc9f68da" providerId="ADAL" clId="{4219D885-C3A3-B246-9809-061715B5E4E6}" dt="2023-12-13T20:26:14.723" v="20960" actId="1076"/>
          <ac:spMkLst>
            <pc:docMk/>
            <pc:sldMk cId="2553696688" sldId="274"/>
            <ac:spMk id="22" creationId="{2D19722F-27EC-10C4-90C1-321DCF3B3DBC}"/>
          </ac:spMkLst>
        </pc:spChg>
        <pc:spChg chg="add mod">
          <ac:chgData name="Binita Gupta (binitag)" userId="2e1667b5-636b-4c95-a3b3-a8a0dc9f68da" providerId="ADAL" clId="{4219D885-C3A3-B246-9809-061715B5E4E6}" dt="2023-12-13T20:26:14.723" v="20960" actId="1076"/>
          <ac:spMkLst>
            <pc:docMk/>
            <pc:sldMk cId="2553696688" sldId="274"/>
            <ac:spMk id="23" creationId="{53B50384-517D-1E8C-6372-0187F170CDD6}"/>
          </ac:spMkLst>
        </pc:spChg>
        <pc:spChg chg="add del mod">
          <ac:chgData name="Binita Gupta (binitag)" userId="2e1667b5-636b-4c95-a3b3-a8a0dc9f68da" providerId="ADAL" clId="{4219D885-C3A3-B246-9809-061715B5E4E6}" dt="2023-12-04T21:39:33.608" v="6904" actId="478"/>
          <ac:spMkLst>
            <pc:docMk/>
            <pc:sldMk cId="2553696688" sldId="274"/>
            <ac:spMk id="26" creationId="{D2DC8045-0112-9017-872D-81B1DADA805A}"/>
          </ac:spMkLst>
        </pc:spChg>
        <pc:spChg chg="add del mod">
          <ac:chgData name="Binita Gupta (binitag)" userId="2e1667b5-636b-4c95-a3b3-a8a0dc9f68da" providerId="ADAL" clId="{4219D885-C3A3-B246-9809-061715B5E4E6}" dt="2023-12-04T21:39:33.608" v="6904" actId="478"/>
          <ac:spMkLst>
            <pc:docMk/>
            <pc:sldMk cId="2553696688" sldId="274"/>
            <ac:spMk id="27" creationId="{5BEBEEA7-0E85-F55D-981E-63D726AF2C02}"/>
          </ac:spMkLst>
        </pc:spChg>
        <pc:spChg chg="add del mod">
          <ac:chgData name="Binita Gupta (binitag)" userId="2e1667b5-636b-4c95-a3b3-a8a0dc9f68da" providerId="ADAL" clId="{4219D885-C3A3-B246-9809-061715B5E4E6}" dt="2023-12-04T21:39:33.608" v="6904" actId="478"/>
          <ac:spMkLst>
            <pc:docMk/>
            <pc:sldMk cId="2553696688" sldId="274"/>
            <ac:spMk id="28" creationId="{A691885B-0BF3-86E7-1871-553B58DFAC5A}"/>
          </ac:spMkLst>
        </pc:spChg>
        <pc:spChg chg="add del mod">
          <ac:chgData name="Binita Gupta (binitag)" userId="2e1667b5-636b-4c95-a3b3-a8a0dc9f68da" providerId="ADAL" clId="{4219D885-C3A3-B246-9809-061715B5E4E6}" dt="2023-12-04T21:39:33.608" v="6904" actId="478"/>
          <ac:spMkLst>
            <pc:docMk/>
            <pc:sldMk cId="2553696688" sldId="274"/>
            <ac:spMk id="29" creationId="{1C4988DC-DB2C-120F-87DE-513E1F07E8F7}"/>
          </ac:spMkLst>
        </pc:spChg>
        <pc:spChg chg="add mod">
          <ac:chgData name="Binita Gupta (binitag)" userId="2e1667b5-636b-4c95-a3b3-a8a0dc9f68da" providerId="ADAL" clId="{4219D885-C3A3-B246-9809-061715B5E4E6}" dt="2023-12-13T20:26:14.723" v="20960" actId="1076"/>
          <ac:spMkLst>
            <pc:docMk/>
            <pc:sldMk cId="2553696688" sldId="274"/>
            <ac:spMk id="30" creationId="{4C521D2B-AF85-F78D-3025-1E5C6927A1E9}"/>
          </ac:spMkLst>
        </pc:spChg>
        <pc:spChg chg="add mod">
          <ac:chgData name="Binita Gupta (binitag)" userId="2e1667b5-636b-4c95-a3b3-a8a0dc9f68da" providerId="ADAL" clId="{4219D885-C3A3-B246-9809-061715B5E4E6}" dt="2023-12-13T20:26:14.723" v="20960" actId="1076"/>
          <ac:spMkLst>
            <pc:docMk/>
            <pc:sldMk cId="2553696688" sldId="274"/>
            <ac:spMk id="31" creationId="{B58F4576-E390-EA9C-42FB-4322D7856030}"/>
          </ac:spMkLst>
        </pc:spChg>
        <pc:spChg chg="add mod">
          <ac:chgData name="Binita Gupta (binitag)" userId="2e1667b5-636b-4c95-a3b3-a8a0dc9f68da" providerId="ADAL" clId="{4219D885-C3A3-B246-9809-061715B5E4E6}" dt="2023-12-13T20:26:14.723" v="20960" actId="1076"/>
          <ac:spMkLst>
            <pc:docMk/>
            <pc:sldMk cId="2553696688" sldId="274"/>
            <ac:spMk id="32" creationId="{C2B494DD-ED0A-2BE0-8B81-E38AA65939E4}"/>
          </ac:spMkLst>
        </pc:spChg>
        <pc:spChg chg="add mod">
          <ac:chgData name="Binita Gupta (binitag)" userId="2e1667b5-636b-4c95-a3b3-a8a0dc9f68da" providerId="ADAL" clId="{4219D885-C3A3-B246-9809-061715B5E4E6}" dt="2023-12-13T20:26:14.723" v="20960" actId="1076"/>
          <ac:spMkLst>
            <pc:docMk/>
            <pc:sldMk cId="2553696688" sldId="274"/>
            <ac:spMk id="33" creationId="{EBABE035-AEFF-2367-B4AA-91D1525F5045}"/>
          </ac:spMkLst>
        </pc:spChg>
        <pc:spChg chg="add del mod">
          <ac:chgData name="Binita Gupta (binitag)" userId="2e1667b5-636b-4c95-a3b3-a8a0dc9f68da" providerId="ADAL" clId="{4219D885-C3A3-B246-9809-061715B5E4E6}" dt="2023-12-04T21:39:33.608" v="6904" actId="478"/>
          <ac:spMkLst>
            <pc:docMk/>
            <pc:sldMk cId="2553696688" sldId="274"/>
            <ac:spMk id="34" creationId="{DFE89839-EFCB-C877-0DC9-DB546123351E}"/>
          </ac:spMkLst>
        </pc:spChg>
        <pc:spChg chg="add del mod">
          <ac:chgData name="Binita Gupta (binitag)" userId="2e1667b5-636b-4c95-a3b3-a8a0dc9f68da" providerId="ADAL" clId="{4219D885-C3A3-B246-9809-061715B5E4E6}" dt="2023-12-04T21:39:33.608" v="6904" actId="478"/>
          <ac:spMkLst>
            <pc:docMk/>
            <pc:sldMk cId="2553696688" sldId="274"/>
            <ac:spMk id="35" creationId="{C5100068-4741-7D4A-8A9A-4E50661E9DFA}"/>
          </ac:spMkLst>
        </pc:spChg>
        <pc:spChg chg="add del mod">
          <ac:chgData name="Binita Gupta (binitag)" userId="2e1667b5-636b-4c95-a3b3-a8a0dc9f68da" providerId="ADAL" clId="{4219D885-C3A3-B246-9809-061715B5E4E6}" dt="2023-12-04T21:39:33.608" v="6904" actId="478"/>
          <ac:spMkLst>
            <pc:docMk/>
            <pc:sldMk cId="2553696688" sldId="274"/>
            <ac:spMk id="36" creationId="{78C309E9-367A-97CB-4F2F-39021F37AB6D}"/>
          </ac:spMkLst>
        </pc:spChg>
        <pc:spChg chg="add del mod">
          <ac:chgData name="Binita Gupta (binitag)" userId="2e1667b5-636b-4c95-a3b3-a8a0dc9f68da" providerId="ADAL" clId="{4219D885-C3A3-B246-9809-061715B5E4E6}" dt="2023-12-04T21:39:33.608" v="6904" actId="478"/>
          <ac:spMkLst>
            <pc:docMk/>
            <pc:sldMk cId="2553696688" sldId="274"/>
            <ac:spMk id="37" creationId="{7953B1EA-10E4-16C7-6843-B37326156A7D}"/>
          </ac:spMkLst>
        </pc:spChg>
        <pc:spChg chg="add del mod">
          <ac:chgData name="Binita Gupta (binitag)" userId="2e1667b5-636b-4c95-a3b3-a8a0dc9f68da" providerId="ADAL" clId="{4219D885-C3A3-B246-9809-061715B5E4E6}" dt="2023-12-04T21:39:33.608" v="6904" actId="478"/>
          <ac:spMkLst>
            <pc:docMk/>
            <pc:sldMk cId="2553696688" sldId="274"/>
            <ac:spMk id="38" creationId="{647ACA9F-6BD8-BE63-ED32-DCA4C8435F73}"/>
          </ac:spMkLst>
        </pc:spChg>
        <pc:spChg chg="add mod">
          <ac:chgData name="Binita Gupta (binitag)" userId="2e1667b5-636b-4c95-a3b3-a8a0dc9f68da" providerId="ADAL" clId="{4219D885-C3A3-B246-9809-061715B5E4E6}" dt="2023-12-13T20:26:14.723" v="20960" actId="1076"/>
          <ac:spMkLst>
            <pc:docMk/>
            <pc:sldMk cId="2553696688" sldId="274"/>
            <ac:spMk id="38" creationId="{EC8BC863-127E-7A62-5D70-BE18085EAB52}"/>
          </ac:spMkLst>
        </pc:spChg>
        <pc:spChg chg="add mod">
          <ac:chgData name="Binita Gupta (binitag)" userId="2e1667b5-636b-4c95-a3b3-a8a0dc9f68da" providerId="ADAL" clId="{4219D885-C3A3-B246-9809-061715B5E4E6}" dt="2023-12-13T20:26:14.723" v="20960" actId="1076"/>
          <ac:spMkLst>
            <pc:docMk/>
            <pc:sldMk cId="2553696688" sldId="274"/>
            <ac:spMk id="39" creationId="{9AEC8733-E096-E3BA-E5B1-6053C3671465}"/>
          </ac:spMkLst>
        </pc:spChg>
        <pc:spChg chg="add mod">
          <ac:chgData name="Binita Gupta (binitag)" userId="2e1667b5-636b-4c95-a3b3-a8a0dc9f68da" providerId="ADAL" clId="{4219D885-C3A3-B246-9809-061715B5E4E6}" dt="2023-12-13T20:26:14.723" v="20960" actId="1076"/>
          <ac:spMkLst>
            <pc:docMk/>
            <pc:sldMk cId="2553696688" sldId="274"/>
            <ac:spMk id="40" creationId="{2B60ACCB-AF5C-128C-5991-F1B7E82C5CF6}"/>
          </ac:spMkLst>
        </pc:spChg>
        <pc:spChg chg="add mod">
          <ac:chgData name="Binita Gupta (binitag)" userId="2e1667b5-636b-4c95-a3b3-a8a0dc9f68da" providerId="ADAL" clId="{4219D885-C3A3-B246-9809-061715B5E4E6}" dt="2023-12-13T20:26:14.723" v="20960" actId="1076"/>
          <ac:spMkLst>
            <pc:docMk/>
            <pc:sldMk cId="2553696688" sldId="274"/>
            <ac:spMk id="41" creationId="{4E42B1C8-AF88-67CA-D582-BE244222A3D6}"/>
          </ac:spMkLst>
        </pc:spChg>
        <pc:spChg chg="add mod">
          <ac:chgData name="Binita Gupta (binitag)" userId="2e1667b5-636b-4c95-a3b3-a8a0dc9f68da" providerId="ADAL" clId="{4219D885-C3A3-B246-9809-061715B5E4E6}" dt="2023-12-13T20:26:14.723" v="20960" actId="1076"/>
          <ac:spMkLst>
            <pc:docMk/>
            <pc:sldMk cId="2553696688" sldId="274"/>
            <ac:spMk id="42" creationId="{9226FFCC-9CAC-8367-B8CD-9EB8A4A67286}"/>
          </ac:spMkLst>
        </pc:spChg>
        <pc:spChg chg="add del mod">
          <ac:chgData name="Binita Gupta (binitag)" userId="2e1667b5-636b-4c95-a3b3-a8a0dc9f68da" providerId="ADAL" clId="{4219D885-C3A3-B246-9809-061715B5E4E6}" dt="2023-12-04T21:39:33.608" v="6904" actId="478"/>
          <ac:spMkLst>
            <pc:docMk/>
            <pc:sldMk cId="2553696688" sldId="274"/>
            <ac:spMk id="43" creationId="{04D99B8D-1C24-915D-FD53-E064ACAFC4F1}"/>
          </ac:spMkLst>
        </pc:spChg>
        <pc:spChg chg="add del mod">
          <ac:chgData name="Binita Gupta (binitag)" userId="2e1667b5-636b-4c95-a3b3-a8a0dc9f68da" providerId="ADAL" clId="{4219D885-C3A3-B246-9809-061715B5E4E6}" dt="2023-12-04T21:39:37.734" v="6906" actId="478"/>
          <ac:spMkLst>
            <pc:docMk/>
            <pc:sldMk cId="2553696688" sldId="274"/>
            <ac:spMk id="44" creationId="{E2FE53BE-D6BA-C6F7-9166-B448FFD20D77}"/>
          </ac:spMkLst>
        </pc:spChg>
        <pc:spChg chg="add del mod">
          <ac:chgData name="Binita Gupta (binitag)" userId="2e1667b5-636b-4c95-a3b3-a8a0dc9f68da" providerId="ADAL" clId="{4219D885-C3A3-B246-9809-061715B5E4E6}" dt="2023-12-04T21:39:37.734" v="6906" actId="478"/>
          <ac:spMkLst>
            <pc:docMk/>
            <pc:sldMk cId="2553696688" sldId="274"/>
            <ac:spMk id="45" creationId="{C73FB116-0045-9A42-7706-92BFB7F53420}"/>
          </ac:spMkLst>
        </pc:spChg>
        <pc:spChg chg="add del mod">
          <ac:chgData name="Binita Gupta (binitag)" userId="2e1667b5-636b-4c95-a3b3-a8a0dc9f68da" providerId="ADAL" clId="{4219D885-C3A3-B246-9809-061715B5E4E6}" dt="2023-12-04T21:39:37.734" v="6906" actId="478"/>
          <ac:spMkLst>
            <pc:docMk/>
            <pc:sldMk cId="2553696688" sldId="274"/>
            <ac:spMk id="46" creationId="{6C7A3A9D-6EFB-D605-71C5-F060B20E252D}"/>
          </ac:spMkLst>
        </pc:spChg>
        <pc:spChg chg="add del mod">
          <ac:chgData name="Binita Gupta (binitag)" userId="2e1667b5-636b-4c95-a3b3-a8a0dc9f68da" providerId="ADAL" clId="{4219D885-C3A3-B246-9809-061715B5E4E6}" dt="2023-12-13T20:26:17.623" v="20961" actId="478"/>
          <ac:spMkLst>
            <pc:docMk/>
            <pc:sldMk cId="2553696688" sldId="274"/>
            <ac:spMk id="47" creationId="{324328CC-CE4C-D0A4-97FE-7298DD061424}"/>
          </ac:spMkLst>
        </pc:spChg>
        <pc:spChg chg="add del mod">
          <ac:chgData name="Binita Gupta (binitag)" userId="2e1667b5-636b-4c95-a3b3-a8a0dc9f68da" providerId="ADAL" clId="{4219D885-C3A3-B246-9809-061715B5E4E6}" dt="2023-12-04T21:39:37.734" v="6906" actId="478"/>
          <ac:spMkLst>
            <pc:docMk/>
            <pc:sldMk cId="2553696688" sldId="274"/>
            <ac:spMk id="47" creationId="{B1AE5BA2-2AEC-15B8-B010-078DA2AD668D}"/>
          </ac:spMkLst>
        </pc:spChg>
        <pc:spChg chg="add del mod">
          <ac:chgData name="Binita Gupta (binitag)" userId="2e1667b5-636b-4c95-a3b3-a8a0dc9f68da" providerId="ADAL" clId="{4219D885-C3A3-B246-9809-061715B5E4E6}" dt="2023-12-04T21:39:37.734" v="6906" actId="478"/>
          <ac:spMkLst>
            <pc:docMk/>
            <pc:sldMk cId="2553696688" sldId="274"/>
            <ac:spMk id="48" creationId="{B4A28443-7429-015A-D473-CF222106473C}"/>
          </ac:spMkLst>
        </pc:spChg>
        <pc:spChg chg="add del mod">
          <ac:chgData name="Binita Gupta (binitag)" userId="2e1667b5-636b-4c95-a3b3-a8a0dc9f68da" providerId="ADAL" clId="{4219D885-C3A3-B246-9809-061715B5E4E6}" dt="2023-12-04T21:39:37.734" v="6906" actId="478"/>
          <ac:spMkLst>
            <pc:docMk/>
            <pc:sldMk cId="2553696688" sldId="274"/>
            <ac:spMk id="49" creationId="{256F2842-21C6-AA62-F8AC-D79DDED3CA5A}"/>
          </ac:spMkLst>
        </pc:spChg>
        <pc:spChg chg="add del mod">
          <ac:chgData name="Binita Gupta (binitag)" userId="2e1667b5-636b-4c95-a3b3-a8a0dc9f68da" providerId="ADAL" clId="{4219D885-C3A3-B246-9809-061715B5E4E6}" dt="2023-12-04T21:39:37.734" v="6906" actId="478"/>
          <ac:spMkLst>
            <pc:docMk/>
            <pc:sldMk cId="2553696688" sldId="274"/>
            <ac:spMk id="50" creationId="{0C4FE612-8F72-0480-C231-01F5B22256A2}"/>
          </ac:spMkLst>
        </pc:spChg>
        <pc:spChg chg="add del mod">
          <ac:chgData name="Binita Gupta (binitag)" userId="2e1667b5-636b-4c95-a3b3-a8a0dc9f68da" providerId="ADAL" clId="{4219D885-C3A3-B246-9809-061715B5E4E6}" dt="2023-12-04T21:39:37.734" v="6906" actId="478"/>
          <ac:spMkLst>
            <pc:docMk/>
            <pc:sldMk cId="2553696688" sldId="274"/>
            <ac:spMk id="51" creationId="{1CD96190-8E9D-E067-2B1D-130753AFD725}"/>
          </ac:spMkLst>
        </pc:spChg>
        <pc:spChg chg="add del mod">
          <ac:chgData name="Binita Gupta (binitag)" userId="2e1667b5-636b-4c95-a3b3-a8a0dc9f68da" providerId="ADAL" clId="{4219D885-C3A3-B246-9809-061715B5E4E6}" dt="2023-12-04T21:39:37.734" v="6906" actId="478"/>
          <ac:spMkLst>
            <pc:docMk/>
            <pc:sldMk cId="2553696688" sldId="274"/>
            <ac:spMk id="52" creationId="{08D2FD34-9056-5198-B003-54B8E7162325}"/>
          </ac:spMkLst>
        </pc:spChg>
        <pc:spChg chg="add del mod">
          <ac:chgData name="Binita Gupta (binitag)" userId="2e1667b5-636b-4c95-a3b3-a8a0dc9f68da" providerId="ADAL" clId="{4219D885-C3A3-B246-9809-061715B5E4E6}" dt="2023-12-04T21:39:37.734" v="6906" actId="478"/>
          <ac:spMkLst>
            <pc:docMk/>
            <pc:sldMk cId="2553696688" sldId="274"/>
            <ac:spMk id="53" creationId="{78FC821F-7198-DBB8-7D51-21FF71B5B947}"/>
          </ac:spMkLst>
        </pc:spChg>
        <pc:spChg chg="add del mod">
          <ac:chgData name="Binita Gupta (binitag)" userId="2e1667b5-636b-4c95-a3b3-a8a0dc9f68da" providerId="ADAL" clId="{4219D885-C3A3-B246-9809-061715B5E4E6}" dt="2023-12-04T21:39:37.734" v="6906" actId="478"/>
          <ac:spMkLst>
            <pc:docMk/>
            <pc:sldMk cId="2553696688" sldId="274"/>
            <ac:spMk id="54" creationId="{F4105E57-80FD-057C-7372-E6919B9E7F88}"/>
          </ac:spMkLst>
        </pc:spChg>
        <pc:spChg chg="add del mod">
          <ac:chgData name="Binita Gupta (binitag)" userId="2e1667b5-636b-4c95-a3b3-a8a0dc9f68da" providerId="ADAL" clId="{4219D885-C3A3-B246-9809-061715B5E4E6}" dt="2023-12-04T21:39:37.734" v="6906" actId="478"/>
          <ac:spMkLst>
            <pc:docMk/>
            <pc:sldMk cId="2553696688" sldId="274"/>
            <ac:spMk id="55" creationId="{13031661-EBF5-535E-DC4E-05C1ECAE197B}"/>
          </ac:spMkLst>
        </pc:spChg>
        <pc:spChg chg="add del mod">
          <ac:chgData name="Binita Gupta (binitag)" userId="2e1667b5-636b-4c95-a3b3-a8a0dc9f68da" providerId="ADAL" clId="{4219D885-C3A3-B246-9809-061715B5E4E6}" dt="2023-12-04T21:39:37.734" v="6906" actId="478"/>
          <ac:spMkLst>
            <pc:docMk/>
            <pc:sldMk cId="2553696688" sldId="274"/>
            <ac:spMk id="56" creationId="{88C5BD33-B432-0D64-02DC-2353A52DB2FF}"/>
          </ac:spMkLst>
        </pc:spChg>
        <pc:spChg chg="add del mod">
          <ac:chgData name="Binita Gupta (binitag)" userId="2e1667b5-636b-4c95-a3b3-a8a0dc9f68da" providerId="ADAL" clId="{4219D885-C3A3-B246-9809-061715B5E4E6}" dt="2023-12-04T21:39:37.734" v="6906" actId="478"/>
          <ac:spMkLst>
            <pc:docMk/>
            <pc:sldMk cId="2553696688" sldId="274"/>
            <ac:spMk id="63" creationId="{81AC956D-A558-7D74-A56B-CF8553749032}"/>
          </ac:spMkLst>
        </pc:spChg>
        <pc:spChg chg="add del mod">
          <ac:chgData name="Binita Gupta (binitag)" userId="2e1667b5-636b-4c95-a3b3-a8a0dc9f68da" providerId="ADAL" clId="{4219D885-C3A3-B246-9809-061715B5E4E6}" dt="2023-12-04T21:39:37.734" v="6906" actId="478"/>
          <ac:spMkLst>
            <pc:docMk/>
            <pc:sldMk cId="2553696688" sldId="274"/>
            <ac:spMk id="64" creationId="{50D1063C-A8E4-C724-8EB0-808CA59B4F75}"/>
          </ac:spMkLst>
        </pc:spChg>
        <pc:spChg chg="add del mod">
          <ac:chgData name="Binita Gupta (binitag)" userId="2e1667b5-636b-4c95-a3b3-a8a0dc9f68da" providerId="ADAL" clId="{4219D885-C3A3-B246-9809-061715B5E4E6}" dt="2023-12-04T21:39:37.734" v="6906" actId="478"/>
          <ac:spMkLst>
            <pc:docMk/>
            <pc:sldMk cId="2553696688" sldId="274"/>
            <ac:spMk id="65" creationId="{DEF91631-6B7A-6E90-C48D-5C4EEB815E55}"/>
          </ac:spMkLst>
        </pc:spChg>
        <pc:spChg chg="add del mod">
          <ac:chgData name="Binita Gupta (binitag)" userId="2e1667b5-636b-4c95-a3b3-a8a0dc9f68da" providerId="ADAL" clId="{4219D885-C3A3-B246-9809-061715B5E4E6}" dt="2023-12-04T21:39:37.734" v="6906" actId="478"/>
          <ac:spMkLst>
            <pc:docMk/>
            <pc:sldMk cId="2553696688" sldId="274"/>
            <ac:spMk id="66" creationId="{27D7D054-6057-BABE-F128-5A13D853C521}"/>
          </ac:spMkLst>
        </pc:spChg>
        <pc:spChg chg="add del mod">
          <ac:chgData name="Binita Gupta (binitag)" userId="2e1667b5-636b-4c95-a3b3-a8a0dc9f68da" providerId="ADAL" clId="{4219D885-C3A3-B246-9809-061715B5E4E6}" dt="2023-12-04T21:39:37.734" v="6906" actId="478"/>
          <ac:spMkLst>
            <pc:docMk/>
            <pc:sldMk cId="2553696688" sldId="274"/>
            <ac:spMk id="71" creationId="{9020E3F6-FA99-960A-8335-FB4DB12709CD}"/>
          </ac:spMkLst>
        </pc:spChg>
        <pc:spChg chg="add del mod">
          <ac:chgData name="Binita Gupta (binitag)" userId="2e1667b5-636b-4c95-a3b3-a8a0dc9f68da" providerId="ADAL" clId="{4219D885-C3A3-B246-9809-061715B5E4E6}" dt="2023-12-04T21:39:37.734" v="6906" actId="478"/>
          <ac:spMkLst>
            <pc:docMk/>
            <pc:sldMk cId="2553696688" sldId="274"/>
            <ac:spMk id="72" creationId="{15FB7FC0-9A80-8822-1F6F-17997F9CD71A}"/>
          </ac:spMkLst>
        </pc:spChg>
        <pc:spChg chg="add del mod">
          <ac:chgData name="Binita Gupta (binitag)" userId="2e1667b5-636b-4c95-a3b3-a8a0dc9f68da" providerId="ADAL" clId="{4219D885-C3A3-B246-9809-061715B5E4E6}" dt="2023-12-04T21:39:37.734" v="6906" actId="478"/>
          <ac:spMkLst>
            <pc:docMk/>
            <pc:sldMk cId="2553696688" sldId="274"/>
            <ac:spMk id="73" creationId="{582AF0ED-9CE4-CB72-E3EE-3D35FC885878}"/>
          </ac:spMkLst>
        </pc:spChg>
        <pc:spChg chg="add del mod">
          <ac:chgData name="Binita Gupta (binitag)" userId="2e1667b5-636b-4c95-a3b3-a8a0dc9f68da" providerId="ADAL" clId="{4219D885-C3A3-B246-9809-061715B5E4E6}" dt="2023-12-04T21:39:37.734" v="6906" actId="478"/>
          <ac:spMkLst>
            <pc:docMk/>
            <pc:sldMk cId="2553696688" sldId="274"/>
            <ac:spMk id="74" creationId="{771A5A72-B93E-3461-33C1-5D96D1D53CDB}"/>
          </ac:spMkLst>
        </pc:spChg>
        <pc:spChg chg="add del mod">
          <ac:chgData name="Binita Gupta (binitag)" userId="2e1667b5-636b-4c95-a3b3-a8a0dc9f68da" providerId="ADAL" clId="{4219D885-C3A3-B246-9809-061715B5E4E6}" dt="2023-12-04T21:39:37.734" v="6906" actId="478"/>
          <ac:spMkLst>
            <pc:docMk/>
            <pc:sldMk cId="2553696688" sldId="274"/>
            <ac:spMk id="75" creationId="{BFEF2C7D-B3F2-1170-4A15-79407035B90A}"/>
          </ac:spMkLst>
        </pc:spChg>
        <pc:spChg chg="add del mod">
          <ac:chgData name="Binita Gupta (binitag)" userId="2e1667b5-636b-4c95-a3b3-a8a0dc9f68da" providerId="ADAL" clId="{4219D885-C3A3-B246-9809-061715B5E4E6}" dt="2023-12-04T21:39:37.734" v="6906" actId="478"/>
          <ac:spMkLst>
            <pc:docMk/>
            <pc:sldMk cId="2553696688" sldId="274"/>
            <ac:spMk id="80" creationId="{8C5DC44C-5ED5-9A02-3FC8-AB31A1E10C83}"/>
          </ac:spMkLst>
        </pc:spChg>
        <pc:spChg chg="add mod">
          <ac:chgData name="Binita Gupta (binitag)" userId="2e1667b5-636b-4c95-a3b3-a8a0dc9f68da" providerId="ADAL" clId="{4219D885-C3A3-B246-9809-061715B5E4E6}" dt="2023-12-13T20:25:15.724" v="20950" actId="1076"/>
          <ac:spMkLst>
            <pc:docMk/>
            <pc:sldMk cId="2553696688" sldId="274"/>
            <ac:spMk id="81" creationId="{EF8EBC8F-6DAD-009D-3BFD-438BF84DE133}"/>
          </ac:spMkLst>
        </pc:spChg>
        <pc:spChg chg="add mod">
          <ac:chgData name="Binita Gupta (binitag)" userId="2e1667b5-636b-4c95-a3b3-a8a0dc9f68da" providerId="ADAL" clId="{4219D885-C3A3-B246-9809-061715B5E4E6}" dt="2023-12-13T20:25:15.724" v="20950" actId="1076"/>
          <ac:spMkLst>
            <pc:docMk/>
            <pc:sldMk cId="2553696688" sldId="274"/>
            <ac:spMk id="82" creationId="{1EC74D80-5374-6636-E09F-0AD1F4E1BAC4}"/>
          </ac:spMkLst>
        </pc:spChg>
        <pc:spChg chg="add mod">
          <ac:chgData name="Binita Gupta (binitag)" userId="2e1667b5-636b-4c95-a3b3-a8a0dc9f68da" providerId="ADAL" clId="{4219D885-C3A3-B246-9809-061715B5E4E6}" dt="2023-12-13T20:25:15.724" v="20950" actId="1076"/>
          <ac:spMkLst>
            <pc:docMk/>
            <pc:sldMk cId="2553696688" sldId="274"/>
            <ac:spMk id="83" creationId="{EE90EA61-B57A-2289-0F8F-9440F06E055A}"/>
          </ac:spMkLst>
        </pc:spChg>
        <pc:spChg chg="add mod">
          <ac:chgData name="Binita Gupta (binitag)" userId="2e1667b5-636b-4c95-a3b3-a8a0dc9f68da" providerId="ADAL" clId="{4219D885-C3A3-B246-9809-061715B5E4E6}" dt="2023-12-13T20:25:15.724" v="20950" actId="1076"/>
          <ac:spMkLst>
            <pc:docMk/>
            <pc:sldMk cId="2553696688" sldId="274"/>
            <ac:spMk id="84" creationId="{181D715B-2C08-398B-FF70-561200652B1D}"/>
          </ac:spMkLst>
        </pc:spChg>
        <pc:spChg chg="add mod">
          <ac:chgData name="Binita Gupta (binitag)" userId="2e1667b5-636b-4c95-a3b3-a8a0dc9f68da" providerId="ADAL" clId="{4219D885-C3A3-B246-9809-061715B5E4E6}" dt="2023-12-13T20:25:15.724" v="20950" actId="1076"/>
          <ac:spMkLst>
            <pc:docMk/>
            <pc:sldMk cId="2553696688" sldId="274"/>
            <ac:spMk id="85" creationId="{7F3B481E-6126-B815-92DC-8F83A8367172}"/>
          </ac:spMkLst>
        </pc:spChg>
        <pc:spChg chg="add mod">
          <ac:chgData name="Binita Gupta (binitag)" userId="2e1667b5-636b-4c95-a3b3-a8a0dc9f68da" providerId="ADAL" clId="{4219D885-C3A3-B246-9809-061715B5E4E6}" dt="2023-12-13T20:25:15.724" v="20950" actId="1076"/>
          <ac:spMkLst>
            <pc:docMk/>
            <pc:sldMk cId="2553696688" sldId="274"/>
            <ac:spMk id="86" creationId="{455AC6A5-D13F-70BA-BC63-373385953EE0}"/>
          </ac:spMkLst>
        </pc:spChg>
        <pc:spChg chg="add mod">
          <ac:chgData name="Binita Gupta (binitag)" userId="2e1667b5-636b-4c95-a3b3-a8a0dc9f68da" providerId="ADAL" clId="{4219D885-C3A3-B246-9809-061715B5E4E6}" dt="2023-12-13T20:25:15.724" v="20950" actId="1076"/>
          <ac:spMkLst>
            <pc:docMk/>
            <pc:sldMk cId="2553696688" sldId="274"/>
            <ac:spMk id="87" creationId="{2419FE33-96C6-2C58-2CF7-840D8035B069}"/>
          </ac:spMkLst>
        </pc:spChg>
        <pc:spChg chg="add mod">
          <ac:chgData name="Binita Gupta (binitag)" userId="2e1667b5-636b-4c95-a3b3-a8a0dc9f68da" providerId="ADAL" clId="{4219D885-C3A3-B246-9809-061715B5E4E6}" dt="2023-12-13T20:25:15.724" v="20950" actId="1076"/>
          <ac:spMkLst>
            <pc:docMk/>
            <pc:sldMk cId="2553696688" sldId="274"/>
            <ac:spMk id="88" creationId="{EF3FAD52-C19F-58E1-062C-4CB6E8125E20}"/>
          </ac:spMkLst>
        </pc:spChg>
        <pc:spChg chg="add mod">
          <ac:chgData name="Binita Gupta (binitag)" userId="2e1667b5-636b-4c95-a3b3-a8a0dc9f68da" providerId="ADAL" clId="{4219D885-C3A3-B246-9809-061715B5E4E6}" dt="2023-12-13T20:25:15.724" v="20950" actId="1076"/>
          <ac:spMkLst>
            <pc:docMk/>
            <pc:sldMk cId="2553696688" sldId="274"/>
            <ac:spMk id="89" creationId="{1237F355-1B71-6543-DE02-DB7E6C14F613}"/>
          </ac:spMkLst>
        </pc:spChg>
        <pc:spChg chg="add mod">
          <ac:chgData name="Binita Gupta (binitag)" userId="2e1667b5-636b-4c95-a3b3-a8a0dc9f68da" providerId="ADAL" clId="{4219D885-C3A3-B246-9809-061715B5E4E6}" dt="2023-12-13T20:25:15.724" v="20950" actId="1076"/>
          <ac:spMkLst>
            <pc:docMk/>
            <pc:sldMk cId="2553696688" sldId="274"/>
            <ac:spMk id="90" creationId="{7ECD608F-DE00-C10B-8F5F-44B915CC9590}"/>
          </ac:spMkLst>
        </pc:spChg>
        <pc:spChg chg="add mod">
          <ac:chgData name="Binita Gupta (binitag)" userId="2e1667b5-636b-4c95-a3b3-a8a0dc9f68da" providerId="ADAL" clId="{4219D885-C3A3-B246-9809-061715B5E4E6}" dt="2023-12-13T20:25:15.724" v="20950" actId="1076"/>
          <ac:spMkLst>
            <pc:docMk/>
            <pc:sldMk cId="2553696688" sldId="274"/>
            <ac:spMk id="91" creationId="{755AC7EB-86FA-5351-7198-A316C6955FCC}"/>
          </ac:spMkLst>
        </pc:spChg>
        <pc:spChg chg="add mod">
          <ac:chgData name="Binita Gupta (binitag)" userId="2e1667b5-636b-4c95-a3b3-a8a0dc9f68da" providerId="ADAL" clId="{4219D885-C3A3-B246-9809-061715B5E4E6}" dt="2023-12-13T20:25:15.724" v="20950" actId="1076"/>
          <ac:spMkLst>
            <pc:docMk/>
            <pc:sldMk cId="2553696688" sldId="274"/>
            <ac:spMk id="92" creationId="{D48AF4CB-797E-AFDF-84CE-0156ABD962FD}"/>
          </ac:spMkLst>
        </pc:spChg>
        <pc:spChg chg="add mod">
          <ac:chgData name="Binita Gupta (binitag)" userId="2e1667b5-636b-4c95-a3b3-a8a0dc9f68da" providerId="ADAL" clId="{4219D885-C3A3-B246-9809-061715B5E4E6}" dt="2023-12-13T20:25:15.724" v="20950" actId="1076"/>
          <ac:spMkLst>
            <pc:docMk/>
            <pc:sldMk cId="2553696688" sldId="274"/>
            <ac:spMk id="93" creationId="{86AF9E28-0B87-6B74-AF47-D8E35A3D800C}"/>
          </ac:spMkLst>
        </pc:spChg>
        <pc:spChg chg="add mod">
          <ac:chgData name="Binita Gupta (binitag)" userId="2e1667b5-636b-4c95-a3b3-a8a0dc9f68da" providerId="ADAL" clId="{4219D885-C3A3-B246-9809-061715B5E4E6}" dt="2023-12-13T20:25:15.724" v="20950" actId="1076"/>
          <ac:spMkLst>
            <pc:docMk/>
            <pc:sldMk cId="2553696688" sldId="274"/>
            <ac:spMk id="100" creationId="{962DDB5B-6F6F-D389-546A-2F738FB8DD3B}"/>
          </ac:spMkLst>
        </pc:spChg>
        <pc:spChg chg="add mod">
          <ac:chgData name="Binita Gupta (binitag)" userId="2e1667b5-636b-4c95-a3b3-a8a0dc9f68da" providerId="ADAL" clId="{4219D885-C3A3-B246-9809-061715B5E4E6}" dt="2023-12-13T20:25:15.724" v="20950" actId="1076"/>
          <ac:spMkLst>
            <pc:docMk/>
            <pc:sldMk cId="2553696688" sldId="274"/>
            <ac:spMk id="101" creationId="{DB03D814-2FB7-7D0D-3073-57FC5FA05168}"/>
          </ac:spMkLst>
        </pc:spChg>
        <pc:spChg chg="add mod">
          <ac:chgData name="Binita Gupta (binitag)" userId="2e1667b5-636b-4c95-a3b3-a8a0dc9f68da" providerId="ADAL" clId="{4219D885-C3A3-B246-9809-061715B5E4E6}" dt="2023-12-13T20:25:15.724" v="20950" actId="1076"/>
          <ac:spMkLst>
            <pc:docMk/>
            <pc:sldMk cId="2553696688" sldId="274"/>
            <ac:spMk id="102" creationId="{3B8000D2-9874-E690-FDF0-427959C19AD1}"/>
          </ac:spMkLst>
        </pc:spChg>
        <pc:spChg chg="add mod">
          <ac:chgData name="Binita Gupta (binitag)" userId="2e1667b5-636b-4c95-a3b3-a8a0dc9f68da" providerId="ADAL" clId="{4219D885-C3A3-B246-9809-061715B5E4E6}" dt="2023-12-13T20:25:15.724" v="20950" actId="1076"/>
          <ac:spMkLst>
            <pc:docMk/>
            <pc:sldMk cId="2553696688" sldId="274"/>
            <ac:spMk id="103" creationId="{5AC45695-2C54-D24F-3C05-2B054BC707A0}"/>
          </ac:spMkLst>
        </pc:spChg>
        <pc:spChg chg="add mod">
          <ac:chgData name="Binita Gupta (binitag)" userId="2e1667b5-636b-4c95-a3b3-a8a0dc9f68da" providerId="ADAL" clId="{4219D885-C3A3-B246-9809-061715B5E4E6}" dt="2023-12-13T20:25:15.724" v="20950" actId="1076"/>
          <ac:spMkLst>
            <pc:docMk/>
            <pc:sldMk cId="2553696688" sldId="274"/>
            <ac:spMk id="108" creationId="{BDA90E5C-5388-E4A2-C0BF-D67C31628354}"/>
          </ac:spMkLst>
        </pc:spChg>
        <pc:spChg chg="add mod">
          <ac:chgData name="Binita Gupta (binitag)" userId="2e1667b5-636b-4c95-a3b3-a8a0dc9f68da" providerId="ADAL" clId="{4219D885-C3A3-B246-9809-061715B5E4E6}" dt="2023-12-13T20:25:15.724" v="20950" actId="1076"/>
          <ac:spMkLst>
            <pc:docMk/>
            <pc:sldMk cId="2553696688" sldId="274"/>
            <ac:spMk id="109" creationId="{A7C6D08F-F71E-90D4-348C-7A083378E5D7}"/>
          </ac:spMkLst>
        </pc:spChg>
        <pc:spChg chg="add mod">
          <ac:chgData name="Binita Gupta (binitag)" userId="2e1667b5-636b-4c95-a3b3-a8a0dc9f68da" providerId="ADAL" clId="{4219D885-C3A3-B246-9809-061715B5E4E6}" dt="2023-12-13T20:25:15.724" v="20950" actId="1076"/>
          <ac:spMkLst>
            <pc:docMk/>
            <pc:sldMk cId="2553696688" sldId="274"/>
            <ac:spMk id="110" creationId="{061E9FAF-063B-4BD5-7D42-48A8422CB202}"/>
          </ac:spMkLst>
        </pc:spChg>
        <pc:spChg chg="add mod">
          <ac:chgData name="Binita Gupta (binitag)" userId="2e1667b5-636b-4c95-a3b3-a8a0dc9f68da" providerId="ADAL" clId="{4219D885-C3A3-B246-9809-061715B5E4E6}" dt="2023-12-13T20:25:15.724" v="20950" actId="1076"/>
          <ac:spMkLst>
            <pc:docMk/>
            <pc:sldMk cId="2553696688" sldId="274"/>
            <ac:spMk id="111" creationId="{FED578B6-36DA-8307-0BE3-F14C3BBFD090}"/>
          </ac:spMkLst>
        </pc:spChg>
        <pc:spChg chg="add mod">
          <ac:chgData name="Binita Gupta (binitag)" userId="2e1667b5-636b-4c95-a3b3-a8a0dc9f68da" providerId="ADAL" clId="{4219D885-C3A3-B246-9809-061715B5E4E6}" dt="2023-12-13T20:25:15.724" v="20950" actId="1076"/>
          <ac:spMkLst>
            <pc:docMk/>
            <pc:sldMk cId="2553696688" sldId="274"/>
            <ac:spMk id="112" creationId="{65A4EEC9-4448-3BE1-893F-D201E8E2DA19}"/>
          </ac:spMkLst>
        </pc:spChg>
        <pc:spChg chg="add mod">
          <ac:chgData name="Binita Gupta (binitag)" userId="2e1667b5-636b-4c95-a3b3-a8a0dc9f68da" providerId="ADAL" clId="{4219D885-C3A3-B246-9809-061715B5E4E6}" dt="2023-12-13T20:25:15.724" v="20950" actId="1076"/>
          <ac:spMkLst>
            <pc:docMk/>
            <pc:sldMk cId="2553696688" sldId="274"/>
            <ac:spMk id="117" creationId="{91DAF5DB-2ACE-A015-EA16-879E76C222B5}"/>
          </ac:spMkLst>
        </pc:spChg>
        <pc:cxnChg chg="add del mod">
          <ac:chgData name="Binita Gupta (binitag)" userId="2e1667b5-636b-4c95-a3b3-a8a0dc9f68da" providerId="ADAL" clId="{4219D885-C3A3-B246-9809-061715B5E4E6}" dt="2023-12-04T21:39:33.608" v="6904" actId="478"/>
          <ac:cxnSpMkLst>
            <pc:docMk/>
            <pc:sldMk cId="2553696688" sldId="274"/>
            <ac:cxnSpMk id="20" creationId="{0322AD1E-A76E-A2AE-C03F-833532A4D82F}"/>
          </ac:cxnSpMkLst>
        </pc:cxnChg>
        <pc:cxnChg chg="add del mod">
          <ac:chgData name="Binita Gupta (binitag)" userId="2e1667b5-636b-4c95-a3b3-a8a0dc9f68da" providerId="ADAL" clId="{4219D885-C3A3-B246-9809-061715B5E4E6}" dt="2023-12-04T21:39:33.608" v="6904" actId="478"/>
          <ac:cxnSpMkLst>
            <pc:docMk/>
            <pc:sldMk cId="2553696688" sldId="274"/>
            <ac:cxnSpMk id="21" creationId="{039ABBA0-E629-F42A-53C8-6926597F8A43}"/>
          </ac:cxnSpMkLst>
        </pc:cxnChg>
        <pc:cxnChg chg="add del mod">
          <ac:chgData name="Binita Gupta (binitag)" userId="2e1667b5-636b-4c95-a3b3-a8a0dc9f68da" providerId="ADAL" clId="{4219D885-C3A3-B246-9809-061715B5E4E6}" dt="2023-12-04T21:39:33.608" v="6904" actId="478"/>
          <ac:cxnSpMkLst>
            <pc:docMk/>
            <pc:sldMk cId="2553696688" sldId="274"/>
            <ac:cxnSpMk id="22" creationId="{25707BBB-AAB7-BE84-3B3C-39570724C134}"/>
          </ac:cxnSpMkLst>
        </pc:cxnChg>
        <pc:cxnChg chg="add del mod">
          <ac:chgData name="Binita Gupta (binitag)" userId="2e1667b5-636b-4c95-a3b3-a8a0dc9f68da" providerId="ADAL" clId="{4219D885-C3A3-B246-9809-061715B5E4E6}" dt="2023-12-04T21:39:33.608" v="6904" actId="478"/>
          <ac:cxnSpMkLst>
            <pc:docMk/>
            <pc:sldMk cId="2553696688" sldId="274"/>
            <ac:cxnSpMk id="23" creationId="{098438A2-FFC9-0B11-1C69-3D2AE807FA79}"/>
          </ac:cxnSpMkLst>
        </pc:cxnChg>
        <pc:cxnChg chg="add mod">
          <ac:chgData name="Binita Gupta (binitag)" userId="2e1667b5-636b-4c95-a3b3-a8a0dc9f68da" providerId="ADAL" clId="{4219D885-C3A3-B246-9809-061715B5E4E6}" dt="2023-12-13T22:32:05.093" v="21903" actId="14100"/>
          <ac:cxnSpMkLst>
            <pc:docMk/>
            <pc:sldMk cId="2553696688" sldId="274"/>
            <ac:cxnSpMk id="24" creationId="{5E2416AF-C6D4-3EA5-59F4-5CFD86AE5DED}"/>
          </ac:cxnSpMkLst>
        </pc:cxnChg>
        <pc:cxnChg chg="add del mod">
          <ac:chgData name="Binita Gupta (binitag)" userId="2e1667b5-636b-4c95-a3b3-a8a0dc9f68da" providerId="ADAL" clId="{4219D885-C3A3-B246-9809-061715B5E4E6}" dt="2023-12-04T21:39:33.608" v="6904" actId="478"/>
          <ac:cxnSpMkLst>
            <pc:docMk/>
            <pc:sldMk cId="2553696688" sldId="274"/>
            <ac:cxnSpMk id="24" creationId="{76675646-B056-97F3-A68F-2B00D92FF33F}"/>
          </ac:cxnSpMkLst>
        </pc:cxnChg>
        <pc:cxnChg chg="add del mod">
          <ac:chgData name="Binita Gupta (binitag)" userId="2e1667b5-636b-4c95-a3b3-a8a0dc9f68da" providerId="ADAL" clId="{4219D885-C3A3-B246-9809-061715B5E4E6}" dt="2023-12-04T21:39:33.608" v="6904" actId="478"/>
          <ac:cxnSpMkLst>
            <pc:docMk/>
            <pc:sldMk cId="2553696688" sldId="274"/>
            <ac:cxnSpMk id="25" creationId="{37ACA24C-231A-74C9-2598-E0F9501791D6}"/>
          </ac:cxnSpMkLst>
        </pc:cxnChg>
        <pc:cxnChg chg="add mod">
          <ac:chgData name="Binita Gupta (binitag)" userId="2e1667b5-636b-4c95-a3b3-a8a0dc9f68da" providerId="ADAL" clId="{4219D885-C3A3-B246-9809-061715B5E4E6}" dt="2023-12-13T22:32:07.779" v="21904" actId="14100"/>
          <ac:cxnSpMkLst>
            <pc:docMk/>
            <pc:sldMk cId="2553696688" sldId="274"/>
            <ac:cxnSpMk id="25" creationId="{AF98D47E-C05B-905F-958B-EA8D92859807}"/>
          </ac:cxnSpMkLst>
        </pc:cxnChg>
        <pc:cxnChg chg="add mod">
          <ac:chgData name="Binita Gupta (binitag)" userId="2e1667b5-636b-4c95-a3b3-a8a0dc9f68da" providerId="ADAL" clId="{4219D885-C3A3-B246-9809-061715B5E4E6}" dt="2023-12-13T20:26:14.723" v="20960" actId="1076"/>
          <ac:cxnSpMkLst>
            <pc:docMk/>
            <pc:sldMk cId="2553696688" sldId="274"/>
            <ac:cxnSpMk id="26" creationId="{0035AF25-4CDC-998F-11B0-EDDD6D3A460A}"/>
          </ac:cxnSpMkLst>
        </pc:cxnChg>
        <pc:cxnChg chg="add mod">
          <ac:chgData name="Binita Gupta (binitag)" userId="2e1667b5-636b-4c95-a3b3-a8a0dc9f68da" providerId="ADAL" clId="{4219D885-C3A3-B246-9809-061715B5E4E6}" dt="2023-12-13T20:26:14.723" v="20960" actId="1076"/>
          <ac:cxnSpMkLst>
            <pc:docMk/>
            <pc:sldMk cId="2553696688" sldId="274"/>
            <ac:cxnSpMk id="27" creationId="{40DBAB0D-F1CA-8DAA-93A6-026CEA40A379}"/>
          </ac:cxnSpMkLst>
        </pc:cxnChg>
        <pc:cxnChg chg="add mod">
          <ac:chgData name="Binita Gupta (binitag)" userId="2e1667b5-636b-4c95-a3b3-a8a0dc9f68da" providerId="ADAL" clId="{4219D885-C3A3-B246-9809-061715B5E4E6}" dt="2023-12-13T20:26:14.723" v="20960" actId="1076"/>
          <ac:cxnSpMkLst>
            <pc:docMk/>
            <pc:sldMk cId="2553696688" sldId="274"/>
            <ac:cxnSpMk id="28" creationId="{30F6BF8E-4A92-8D64-90DD-3D82D75DF619}"/>
          </ac:cxnSpMkLst>
        </pc:cxnChg>
        <pc:cxnChg chg="add mod">
          <ac:chgData name="Binita Gupta (binitag)" userId="2e1667b5-636b-4c95-a3b3-a8a0dc9f68da" providerId="ADAL" clId="{4219D885-C3A3-B246-9809-061715B5E4E6}" dt="2023-12-13T20:26:14.723" v="20960" actId="1076"/>
          <ac:cxnSpMkLst>
            <pc:docMk/>
            <pc:sldMk cId="2553696688" sldId="274"/>
            <ac:cxnSpMk id="29" creationId="{75F2E732-5BC0-BBFF-0328-6FAFE01AB065}"/>
          </ac:cxnSpMkLst>
        </pc:cxnChg>
        <pc:cxnChg chg="add del mod">
          <ac:chgData name="Binita Gupta (binitag)" userId="2e1667b5-636b-4c95-a3b3-a8a0dc9f68da" providerId="ADAL" clId="{4219D885-C3A3-B246-9809-061715B5E4E6}" dt="2023-12-04T21:39:33.608" v="6904" actId="478"/>
          <ac:cxnSpMkLst>
            <pc:docMk/>
            <pc:sldMk cId="2553696688" sldId="274"/>
            <ac:cxnSpMk id="30" creationId="{003AC593-295A-B5C2-919D-4119393898BA}"/>
          </ac:cxnSpMkLst>
        </pc:cxnChg>
        <pc:cxnChg chg="add del mod">
          <ac:chgData name="Binita Gupta (binitag)" userId="2e1667b5-636b-4c95-a3b3-a8a0dc9f68da" providerId="ADAL" clId="{4219D885-C3A3-B246-9809-061715B5E4E6}" dt="2023-12-04T21:39:33.608" v="6904" actId="478"/>
          <ac:cxnSpMkLst>
            <pc:docMk/>
            <pc:sldMk cId="2553696688" sldId="274"/>
            <ac:cxnSpMk id="31" creationId="{620EB144-0A80-CA94-C4BB-0A0BE4F41F25}"/>
          </ac:cxnSpMkLst>
        </pc:cxnChg>
        <pc:cxnChg chg="add del mod">
          <ac:chgData name="Binita Gupta (binitag)" userId="2e1667b5-636b-4c95-a3b3-a8a0dc9f68da" providerId="ADAL" clId="{4219D885-C3A3-B246-9809-061715B5E4E6}" dt="2023-12-04T21:39:33.608" v="6904" actId="478"/>
          <ac:cxnSpMkLst>
            <pc:docMk/>
            <pc:sldMk cId="2553696688" sldId="274"/>
            <ac:cxnSpMk id="32" creationId="{AF7EE2A0-7251-B22B-811A-B2293B96AF66}"/>
          </ac:cxnSpMkLst>
        </pc:cxnChg>
        <pc:cxnChg chg="add del mod">
          <ac:chgData name="Binita Gupta (binitag)" userId="2e1667b5-636b-4c95-a3b3-a8a0dc9f68da" providerId="ADAL" clId="{4219D885-C3A3-B246-9809-061715B5E4E6}" dt="2023-12-04T21:39:33.608" v="6904" actId="478"/>
          <ac:cxnSpMkLst>
            <pc:docMk/>
            <pc:sldMk cId="2553696688" sldId="274"/>
            <ac:cxnSpMk id="33" creationId="{8D819923-B925-B296-24B6-919B6E1B6248}"/>
          </ac:cxnSpMkLst>
        </pc:cxnChg>
        <pc:cxnChg chg="add mod">
          <ac:chgData name="Binita Gupta (binitag)" userId="2e1667b5-636b-4c95-a3b3-a8a0dc9f68da" providerId="ADAL" clId="{4219D885-C3A3-B246-9809-061715B5E4E6}" dt="2023-12-13T20:26:14.723" v="20960" actId="1076"/>
          <ac:cxnSpMkLst>
            <pc:docMk/>
            <pc:sldMk cId="2553696688" sldId="274"/>
            <ac:cxnSpMk id="34" creationId="{6F8FEDBB-7C3E-DCAC-4DD7-5607E3E3B46C}"/>
          </ac:cxnSpMkLst>
        </pc:cxnChg>
        <pc:cxnChg chg="add mod">
          <ac:chgData name="Binita Gupta (binitag)" userId="2e1667b5-636b-4c95-a3b3-a8a0dc9f68da" providerId="ADAL" clId="{4219D885-C3A3-B246-9809-061715B5E4E6}" dt="2023-12-13T20:26:14.723" v="20960" actId="1076"/>
          <ac:cxnSpMkLst>
            <pc:docMk/>
            <pc:sldMk cId="2553696688" sldId="274"/>
            <ac:cxnSpMk id="35" creationId="{AD4D3DC7-7C05-705E-F06C-16BE4EB94474}"/>
          </ac:cxnSpMkLst>
        </pc:cxnChg>
        <pc:cxnChg chg="add mod">
          <ac:chgData name="Binita Gupta (binitag)" userId="2e1667b5-636b-4c95-a3b3-a8a0dc9f68da" providerId="ADAL" clId="{4219D885-C3A3-B246-9809-061715B5E4E6}" dt="2023-12-13T20:26:14.723" v="20960" actId="1076"/>
          <ac:cxnSpMkLst>
            <pc:docMk/>
            <pc:sldMk cId="2553696688" sldId="274"/>
            <ac:cxnSpMk id="36" creationId="{78E4F70F-2301-2A01-3003-F423084B1781}"/>
          </ac:cxnSpMkLst>
        </pc:cxnChg>
        <pc:cxnChg chg="add mod">
          <ac:chgData name="Binita Gupta (binitag)" userId="2e1667b5-636b-4c95-a3b3-a8a0dc9f68da" providerId="ADAL" clId="{4219D885-C3A3-B246-9809-061715B5E4E6}" dt="2023-12-13T20:26:14.723" v="20960" actId="1076"/>
          <ac:cxnSpMkLst>
            <pc:docMk/>
            <pc:sldMk cId="2553696688" sldId="274"/>
            <ac:cxnSpMk id="37" creationId="{156C1803-25C9-43A7-5B41-C4D1CD2C36D2}"/>
          </ac:cxnSpMkLst>
        </pc:cxnChg>
        <pc:cxnChg chg="add del mod">
          <ac:chgData name="Binita Gupta (binitag)" userId="2e1667b5-636b-4c95-a3b3-a8a0dc9f68da" providerId="ADAL" clId="{4219D885-C3A3-B246-9809-061715B5E4E6}" dt="2023-12-04T21:39:33.608" v="6904" actId="478"/>
          <ac:cxnSpMkLst>
            <pc:docMk/>
            <pc:sldMk cId="2553696688" sldId="274"/>
            <ac:cxnSpMk id="39" creationId="{E1A6520F-D3F5-EFF8-AB8C-DCC0BF9D0DC7}"/>
          </ac:cxnSpMkLst>
        </pc:cxnChg>
        <pc:cxnChg chg="add del mod">
          <ac:chgData name="Binita Gupta (binitag)" userId="2e1667b5-636b-4c95-a3b3-a8a0dc9f68da" providerId="ADAL" clId="{4219D885-C3A3-B246-9809-061715B5E4E6}" dt="2023-12-04T21:39:33.608" v="6904" actId="478"/>
          <ac:cxnSpMkLst>
            <pc:docMk/>
            <pc:sldMk cId="2553696688" sldId="274"/>
            <ac:cxnSpMk id="40" creationId="{99F79653-76C8-E685-98A0-EEFC6A28368D}"/>
          </ac:cxnSpMkLst>
        </pc:cxnChg>
        <pc:cxnChg chg="add del mod">
          <ac:chgData name="Binita Gupta (binitag)" userId="2e1667b5-636b-4c95-a3b3-a8a0dc9f68da" providerId="ADAL" clId="{4219D885-C3A3-B246-9809-061715B5E4E6}" dt="2023-12-04T21:39:33.608" v="6904" actId="478"/>
          <ac:cxnSpMkLst>
            <pc:docMk/>
            <pc:sldMk cId="2553696688" sldId="274"/>
            <ac:cxnSpMk id="41" creationId="{E15852BC-7699-1A7D-84B6-0E1ADBB41F6F}"/>
          </ac:cxnSpMkLst>
        </pc:cxnChg>
        <pc:cxnChg chg="add del mod">
          <ac:chgData name="Binita Gupta (binitag)" userId="2e1667b5-636b-4c95-a3b3-a8a0dc9f68da" providerId="ADAL" clId="{4219D885-C3A3-B246-9809-061715B5E4E6}" dt="2023-12-04T21:39:33.608" v="6904" actId="478"/>
          <ac:cxnSpMkLst>
            <pc:docMk/>
            <pc:sldMk cId="2553696688" sldId="274"/>
            <ac:cxnSpMk id="42" creationId="{D4E963EB-9748-9E11-9996-450CE42A1CDB}"/>
          </ac:cxnSpMkLst>
        </pc:cxnChg>
        <pc:cxnChg chg="add mod">
          <ac:chgData name="Binita Gupta (binitag)" userId="2e1667b5-636b-4c95-a3b3-a8a0dc9f68da" providerId="ADAL" clId="{4219D885-C3A3-B246-9809-061715B5E4E6}" dt="2023-12-13T20:26:14.723" v="20960" actId="1076"/>
          <ac:cxnSpMkLst>
            <pc:docMk/>
            <pc:sldMk cId="2553696688" sldId="274"/>
            <ac:cxnSpMk id="43" creationId="{86CDF1BE-4F1A-AB41-3826-A07D46FF4D09}"/>
          </ac:cxnSpMkLst>
        </pc:cxnChg>
        <pc:cxnChg chg="add mod">
          <ac:chgData name="Binita Gupta (binitag)" userId="2e1667b5-636b-4c95-a3b3-a8a0dc9f68da" providerId="ADAL" clId="{4219D885-C3A3-B246-9809-061715B5E4E6}" dt="2023-12-13T20:26:14.723" v="20960" actId="1076"/>
          <ac:cxnSpMkLst>
            <pc:docMk/>
            <pc:sldMk cId="2553696688" sldId="274"/>
            <ac:cxnSpMk id="44" creationId="{02E514FB-CC2D-58E6-FE54-E89CD141A38F}"/>
          </ac:cxnSpMkLst>
        </pc:cxnChg>
        <pc:cxnChg chg="add mod">
          <ac:chgData name="Binita Gupta (binitag)" userId="2e1667b5-636b-4c95-a3b3-a8a0dc9f68da" providerId="ADAL" clId="{4219D885-C3A3-B246-9809-061715B5E4E6}" dt="2023-12-13T20:26:14.723" v="20960" actId="1076"/>
          <ac:cxnSpMkLst>
            <pc:docMk/>
            <pc:sldMk cId="2553696688" sldId="274"/>
            <ac:cxnSpMk id="45" creationId="{BCF389CE-8A8D-AB2A-8F5B-ED6A8D1C9B85}"/>
          </ac:cxnSpMkLst>
        </pc:cxnChg>
        <pc:cxnChg chg="add mod">
          <ac:chgData name="Binita Gupta (binitag)" userId="2e1667b5-636b-4c95-a3b3-a8a0dc9f68da" providerId="ADAL" clId="{4219D885-C3A3-B246-9809-061715B5E4E6}" dt="2023-12-13T20:26:14.723" v="20960" actId="1076"/>
          <ac:cxnSpMkLst>
            <pc:docMk/>
            <pc:sldMk cId="2553696688" sldId="274"/>
            <ac:cxnSpMk id="46" creationId="{DD676986-7138-C95E-5C5D-A40D27D7FF77}"/>
          </ac:cxnSpMkLst>
        </pc:cxnChg>
        <pc:cxnChg chg="add del mod">
          <ac:chgData name="Binita Gupta (binitag)" userId="2e1667b5-636b-4c95-a3b3-a8a0dc9f68da" providerId="ADAL" clId="{4219D885-C3A3-B246-9809-061715B5E4E6}" dt="2023-12-04T21:39:37.734" v="6906" actId="478"/>
          <ac:cxnSpMkLst>
            <pc:docMk/>
            <pc:sldMk cId="2553696688" sldId="274"/>
            <ac:cxnSpMk id="57" creationId="{0A5721D5-85A9-D740-D0BA-2A0ED04EA891}"/>
          </ac:cxnSpMkLst>
        </pc:cxnChg>
        <pc:cxnChg chg="add del mod">
          <ac:chgData name="Binita Gupta (binitag)" userId="2e1667b5-636b-4c95-a3b3-a8a0dc9f68da" providerId="ADAL" clId="{4219D885-C3A3-B246-9809-061715B5E4E6}" dt="2023-12-04T21:39:37.734" v="6906" actId="478"/>
          <ac:cxnSpMkLst>
            <pc:docMk/>
            <pc:sldMk cId="2553696688" sldId="274"/>
            <ac:cxnSpMk id="58" creationId="{E2A924C2-1C79-EE90-50AE-A51149E9D502}"/>
          </ac:cxnSpMkLst>
        </pc:cxnChg>
        <pc:cxnChg chg="add del mod">
          <ac:chgData name="Binita Gupta (binitag)" userId="2e1667b5-636b-4c95-a3b3-a8a0dc9f68da" providerId="ADAL" clId="{4219D885-C3A3-B246-9809-061715B5E4E6}" dt="2023-12-04T21:39:37.734" v="6906" actId="478"/>
          <ac:cxnSpMkLst>
            <pc:docMk/>
            <pc:sldMk cId="2553696688" sldId="274"/>
            <ac:cxnSpMk id="59" creationId="{35C5CAEA-C4DE-A6CB-B75B-71F086B34981}"/>
          </ac:cxnSpMkLst>
        </pc:cxnChg>
        <pc:cxnChg chg="add del mod">
          <ac:chgData name="Binita Gupta (binitag)" userId="2e1667b5-636b-4c95-a3b3-a8a0dc9f68da" providerId="ADAL" clId="{4219D885-C3A3-B246-9809-061715B5E4E6}" dt="2023-12-04T21:39:37.734" v="6906" actId="478"/>
          <ac:cxnSpMkLst>
            <pc:docMk/>
            <pc:sldMk cId="2553696688" sldId="274"/>
            <ac:cxnSpMk id="60" creationId="{F4ED3758-DF48-BE06-E790-675116987C34}"/>
          </ac:cxnSpMkLst>
        </pc:cxnChg>
        <pc:cxnChg chg="add del mod">
          <ac:chgData name="Binita Gupta (binitag)" userId="2e1667b5-636b-4c95-a3b3-a8a0dc9f68da" providerId="ADAL" clId="{4219D885-C3A3-B246-9809-061715B5E4E6}" dt="2023-12-04T21:39:37.734" v="6906" actId="478"/>
          <ac:cxnSpMkLst>
            <pc:docMk/>
            <pc:sldMk cId="2553696688" sldId="274"/>
            <ac:cxnSpMk id="61" creationId="{605A0108-4875-1A4B-EAEB-7D7C68BCDCF1}"/>
          </ac:cxnSpMkLst>
        </pc:cxnChg>
        <pc:cxnChg chg="add del mod">
          <ac:chgData name="Binita Gupta (binitag)" userId="2e1667b5-636b-4c95-a3b3-a8a0dc9f68da" providerId="ADAL" clId="{4219D885-C3A3-B246-9809-061715B5E4E6}" dt="2023-12-04T21:39:37.734" v="6906" actId="478"/>
          <ac:cxnSpMkLst>
            <pc:docMk/>
            <pc:sldMk cId="2553696688" sldId="274"/>
            <ac:cxnSpMk id="62" creationId="{C3691E9A-B6D7-41F4-8B33-26629D8F76D5}"/>
          </ac:cxnSpMkLst>
        </pc:cxnChg>
        <pc:cxnChg chg="add del mod">
          <ac:chgData name="Binita Gupta (binitag)" userId="2e1667b5-636b-4c95-a3b3-a8a0dc9f68da" providerId="ADAL" clId="{4219D885-C3A3-B246-9809-061715B5E4E6}" dt="2023-12-04T21:39:37.734" v="6906" actId="478"/>
          <ac:cxnSpMkLst>
            <pc:docMk/>
            <pc:sldMk cId="2553696688" sldId="274"/>
            <ac:cxnSpMk id="67" creationId="{54E62BE9-2C57-519E-B679-FEBAF8724CF2}"/>
          </ac:cxnSpMkLst>
        </pc:cxnChg>
        <pc:cxnChg chg="add del mod">
          <ac:chgData name="Binita Gupta (binitag)" userId="2e1667b5-636b-4c95-a3b3-a8a0dc9f68da" providerId="ADAL" clId="{4219D885-C3A3-B246-9809-061715B5E4E6}" dt="2023-12-04T21:39:37.734" v="6906" actId="478"/>
          <ac:cxnSpMkLst>
            <pc:docMk/>
            <pc:sldMk cId="2553696688" sldId="274"/>
            <ac:cxnSpMk id="68" creationId="{10BDE233-2707-CC27-DA40-A476BA5760D5}"/>
          </ac:cxnSpMkLst>
        </pc:cxnChg>
        <pc:cxnChg chg="add del mod">
          <ac:chgData name="Binita Gupta (binitag)" userId="2e1667b5-636b-4c95-a3b3-a8a0dc9f68da" providerId="ADAL" clId="{4219D885-C3A3-B246-9809-061715B5E4E6}" dt="2023-12-04T21:39:37.734" v="6906" actId="478"/>
          <ac:cxnSpMkLst>
            <pc:docMk/>
            <pc:sldMk cId="2553696688" sldId="274"/>
            <ac:cxnSpMk id="69" creationId="{9C81170E-058B-4BE1-3C84-912BDCBCC78F}"/>
          </ac:cxnSpMkLst>
        </pc:cxnChg>
        <pc:cxnChg chg="add del mod">
          <ac:chgData name="Binita Gupta (binitag)" userId="2e1667b5-636b-4c95-a3b3-a8a0dc9f68da" providerId="ADAL" clId="{4219D885-C3A3-B246-9809-061715B5E4E6}" dt="2023-12-04T21:39:37.734" v="6906" actId="478"/>
          <ac:cxnSpMkLst>
            <pc:docMk/>
            <pc:sldMk cId="2553696688" sldId="274"/>
            <ac:cxnSpMk id="70" creationId="{A440474E-9EF9-8DDB-4F2D-F4F404BAED68}"/>
          </ac:cxnSpMkLst>
        </pc:cxnChg>
        <pc:cxnChg chg="add del mod">
          <ac:chgData name="Binita Gupta (binitag)" userId="2e1667b5-636b-4c95-a3b3-a8a0dc9f68da" providerId="ADAL" clId="{4219D885-C3A3-B246-9809-061715B5E4E6}" dt="2023-12-04T21:39:37.734" v="6906" actId="478"/>
          <ac:cxnSpMkLst>
            <pc:docMk/>
            <pc:sldMk cId="2553696688" sldId="274"/>
            <ac:cxnSpMk id="76" creationId="{BE8F47DE-74EE-D188-EE67-8ACF6E960B1E}"/>
          </ac:cxnSpMkLst>
        </pc:cxnChg>
        <pc:cxnChg chg="add del mod">
          <ac:chgData name="Binita Gupta (binitag)" userId="2e1667b5-636b-4c95-a3b3-a8a0dc9f68da" providerId="ADAL" clId="{4219D885-C3A3-B246-9809-061715B5E4E6}" dt="2023-12-04T21:39:37.734" v="6906" actId="478"/>
          <ac:cxnSpMkLst>
            <pc:docMk/>
            <pc:sldMk cId="2553696688" sldId="274"/>
            <ac:cxnSpMk id="77" creationId="{78840781-FFA9-BF01-DA1A-738AB25B501C}"/>
          </ac:cxnSpMkLst>
        </pc:cxnChg>
        <pc:cxnChg chg="add del mod">
          <ac:chgData name="Binita Gupta (binitag)" userId="2e1667b5-636b-4c95-a3b3-a8a0dc9f68da" providerId="ADAL" clId="{4219D885-C3A3-B246-9809-061715B5E4E6}" dt="2023-12-04T21:39:37.734" v="6906" actId="478"/>
          <ac:cxnSpMkLst>
            <pc:docMk/>
            <pc:sldMk cId="2553696688" sldId="274"/>
            <ac:cxnSpMk id="78" creationId="{C43FF381-8241-469D-BB1C-EB99BC78217D}"/>
          </ac:cxnSpMkLst>
        </pc:cxnChg>
        <pc:cxnChg chg="add del mod">
          <ac:chgData name="Binita Gupta (binitag)" userId="2e1667b5-636b-4c95-a3b3-a8a0dc9f68da" providerId="ADAL" clId="{4219D885-C3A3-B246-9809-061715B5E4E6}" dt="2023-12-04T21:39:37.734" v="6906" actId="478"/>
          <ac:cxnSpMkLst>
            <pc:docMk/>
            <pc:sldMk cId="2553696688" sldId="274"/>
            <ac:cxnSpMk id="79" creationId="{FF5D4A2D-0C14-2A7E-A307-B60929587463}"/>
          </ac:cxnSpMkLst>
        </pc:cxnChg>
        <pc:cxnChg chg="add mod">
          <ac:chgData name="Binita Gupta (binitag)" userId="2e1667b5-636b-4c95-a3b3-a8a0dc9f68da" providerId="ADAL" clId="{4219D885-C3A3-B246-9809-061715B5E4E6}" dt="2023-12-13T20:25:15.724" v="20950" actId="1076"/>
          <ac:cxnSpMkLst>
            <pc:docMk/>
            <pc:sldMk cId="2553696688" sldId="274"/>
            <ac:cxnSpMk id="94" creationId="{179A6E26-04AD-153A-43C3-F9D4E050ED37}"/>
          </ac:cxnSpMkLst>
        </pc:cxnChg>
        <pc:cxnChg chg="add mod">
          <ac:chgData name="Binita Gupta (binitag)" userId="2e1667b5-636b-4c95-a3b3-a8a0dc9f68da" providerId="ADAL" clId="{4219D885-C3A3-B246-9809-061715B5E4E6}" dt="2023-12-13T20:25:15.724" v="20950" actId="1076"/>
          <ac:cxnSpMkLst>
            <pc:docMk/>
            <pc:sldMk cId="2553696688" sldId="274"/>
            <ac:cxnSpMk id="95" creationId="{37099E67-5FB7-128F-FCCB-D8CE109A1DBC}"/>
          </ac:cxnSpMkLst>
        </pc:cxnChg>
        <pc:cxnChg chg="add mod">
          <ac:chgData name="Binita Gupta (binitag)" userId="2e1667b5-636b-4c95-a3b3-a8a0dc9f68da" providerId="ADAL" clId="{4219D885-C3A3-B246-9809-061715B5E4E6}" dt="2023-12-13T20:25:15.724" v="20950" actId="1076"/>
          <ac:cxnSpMkLst>
            <pc:docMk/>
            <pc:sldMk cId="2553696688" sldId="274"/>
            <ac:cxnSpMk id="96" creationId="{F743507D-7DAA-9F9A-5CAC-E6071EEC2A60}"/>
          </ac:cxnSpMkLst>
        </pc:cxnChg>
        <pc:cxnChg chg="add mod">
          <ac:chgData name="Binita Gupta (binitag)" userId="2e1667b5-636b-4c95-a3b3-a8a0dc9f68da" providerId="ADAL" clId="{4219D885-C3A3-B246-9809-061715B5E4E6}" dt="2023-12-13T20:25:15.724" v="20950" actId="1076"/>
          <ac:cxnSpMkLst>
            <pc:docMk/>
            <pc:sldMk cId="2553696688" sldId="274"/>
            <ac:cxnSpMk id="97" creationId="{33546F71-E09D-02B3-15DB-BF29E076250D}"/>
          </ac:cxnSpMkLst>
        </pc:cxnChg>
        <pc:cxnChg chg="add mod">
          <ac:chgData name="Binita Gupta (binitag)" userId="2e1667b5-636b-4c95-a3b3-a8a0dc9f68da" providerId="ADAL" clId="{4219D885-C3A3-B246-9809-061715B5E4E6}" dt="2023-12-13T20:25:15.724" v="20950" actId="1076"/>
          <ac:cxnSpMkLst>
            <pc:docMk/>
            <pc:sldMk cId="2553696688" sldId="274"/>
            <ac:cxnSpMk id="98" creationId="{9DD77CA0-E47B-631F-F929-765FA7CF5478}"/>
          </ac:cxnSpMkLst>
        </pc:cxnChg>
        <pc:cxnChg chg="add mod">
          <ac:chgData name="Binita Gupta (binitag)" userId="2e1667b5-636b-4c95-a3b3-a8a0dc9f68da" providerId="ADAL" clId="{4219D885-C3A3-B246-9809-061715B5E4E6}" dt="2023-12-13T20:25:15.724" v="20950" actId="1076"/>
          <ac:cxnSpMkLst>
            <pc:docMk/>
            <pc:sldMk cId="2553696688" sldId="274"/>
            <ac:cxnSpMk id="99" creationId="{6C71370A-4F0D-444B-F970-04D95E76913E}"/>
          </ac:cxnSpMkLst>
        </pc:cxnChg>
        <pc:cxnChg chg="add mod">
          <ac:chgData name="Binita Gupta (binitag)" userId="2e1667b5-636b-4c95-a3b3-a8a0dc9f68da" providerId="ADAL" clId="{4219D885-C3A3-B246-9809-061715B5E4E6}" dt="2023-12-13T20:25:15.724" v="20950" actId="1076"/>
          <ac:cxnSpMkLst>
            <pc:docMk/>
            <pc:sldMk cId="2553696688" sldId="274"/>
            <ac:cxnSpMk id="104" creationId="{D947044B-03A4-80A9-9E6B-551FF0B6F6A3}"/>
          </ac:cxnSpMkLst>
        </pc:cxnChg>
        <pc:cxnChg chg="add mod">
          <ac:chgData name="Binita Gupta (binitag)" userId="2e1667b5-636b-4c95-a3b3-a8a0dc9f68da" providerId="ADAL" clId="{4219D885-C3A3-B246-9809-061715B5E4E6}" dt="2023-12-13T20:25:15.724" v="20950" actId="1076"/>
          <ac:cxnSpMkLst>
            <pc:docMk/>
            <pc:sldMk cId="2553696688" sldId="274"/>
            <ac:cxnSpMk id="105" creationId="{34A85A33-3012-633D-FCCD-87AF92168CEB}"/>
          </ac:cxnSpMkLst>
        </pc:cxnChg>
        <pc:cxnChg chg="add mod">
          <ac:chgData name="Binita Gupta (binitag)" userId="2e1667b5-636b-4c95-a3b3-a8a0dc9f68da" providerId="ADAL" clId="{4219D885-C3A3-B246-9809-061715B5E4E6}" dt="2023-12-13T20:25:15.724" v="20950" actId="1076"/>
          <ac:cxnSpMkLst>
            <pc:docMk/>
            <pc:sldMk cId="2553696688" sldId="274"/>
            <ac:cxnSpMk id="106" creationId="{B85C9DEB-3BC8-BBFF-C008-5863B36FDE00}"/>
          </ac:cxnSpMkLst>
        </pc:cxnChg>
        <pc:cxnChg chg="add mod">
          <ac:chgData name="Binita Gupta (binitag)" userId="2e1667b5-636b-4c95-a3b3-a8a0dc9f68da" providerId="ADAL" clId="{4219D885-C3A3-B246-9809-061715B5E4E6}" dt="2023-12-13T20:25:15.724" v="20950" actId="1076"/>
          <ac:cxnSpMkLst>
            <pc:docMk/>
            <pc:sldMk cId="2553696688" sldId="274"/>
            <ac:cxnSpMk id="107" creationId="{4A5B74D5-55A2-BEB4-BA38-201CA4247532}"/>
          </ac:cxnSpMkLst>
        </pc:cxnChg>
        <pc:cxnChg chg="add mod">
          <ac:chgData name="Binita Gupta (binitag)" userId="2e1667b5-636b-4c95-a3b3-a8a0dc9f68da" providerId="ADAL" clId="{4219D885-C3A3-B246-9809-061715B5E4E6}" dt="2023-12-13T20:25:15.724" v="20950" actId="1076"/>
          <ac:cxnSpMkLst>
            <pc:docMk/>
            <pc:sldMk cId="2553696688" sldId="274"/>
            <ac:cxnSpMk id="113" creationId="{15732306-5ADD-192D-F886-D9337A7F8211}"/>
          </ac:cxnSpMkLst>
        </pc:cxnChg>
        <pc:cxnChg chg="add mod">
          <ac:chgData name="Binita Gupta (binitag)" userId="2e1667b5-636b-4c95-a3b3-a8a0dc9f68da" providerId="ADAL" clId="{4219D885-C3A3-B246-9809-061715B5E4E6}" dt="2023-12-13T20:25:15.724" v="20950" actId="1076"/>
          <ac:cxnSpMkLst>
            <pc:docMk/>
            <pc:sldMk cId="2553696688" sldId="274"/>
            <ac:cxnSpMk id="114" creationId="{257AA6D5-3341-55A4-3E93-961CE922BA40}"/>
          </ac:cxnSpMkLst>
        </pc:cxnChg>
        <pc:cxnChg chg="add mod">
          <ac:chgData name="Binita Gupta (binitag)" userId="2e1667b5-636b-4c95-a3b3-a8a0dc9f68da" providerId="ADAL" clId="{4219D885-C3A3-B246-9809-061715B5E4E6}" dt="2023-12-13T20:25:15.724" v="20950" actId="1076"/>
          <ac:cxnSpMkLst>
            <pc:docMk/>
            <pc:sldMk cId="2553696688" sldId="274"/>
            <ac:cxnSpMk id="115" creationId="{80955474-A34E-AD0E-813F-5F03FDEE6198}"/>
          </ac:cxnSpMkLst>
        </pc:cxnChg>
        <pc:cxnChg chg="add mod">
          <ac:chgData name="Binita Gupta (binitag)" userId="2e1667b5-636b-4c95-a3b3-a8a0dc9f68da" providerId="ADAL" clId="{4219D885-C3A3-B246-9809-061715B5E4E6}" dt="2023-12-13T20:25:15.724" v="20950" actId="1076"/>
          <ac:cxnSpMkLst>
            <pc:docMk/>
            <pc:sldMk cId="2553696688" sldId="274"/>
            <ac:cxnSpMk id="116" creationId="{4D3D147B-32AA-C90B-2324-2B819F0E0C77}"/>
          </ac:cxnSpMkLst>
        </pc:cxnChg>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pChg chg="add del mod">
          <ac:chgData name="Binita Gupta (binitag)" userId="2e1667b5-636b-4c95-a3b3-a8a0dc9f68da" providerId="ADAL" clId="{4219D885-C3A3-B246-9809-061715B5E4E6}" dt="2023-12-04T22:43:04.429" v="8503"/>
          <ac:spMkLst>
            <pc:docMk/>
            <pc:sldMk cId="1075417426" sldId="276"/>
            <ac:spMk id="2" creationId="{77B902B2-0F1A-7654-5DEF-2F86CB47F951}"/>
          </ac:spMkLst>
        </pc:spChg>
        <pc:spChg chg="add del mod">
          <ac:chgData name="Binita Gupta (binitag)" userId="2e1667b5-636b-4c95-a3b3-a8a0dc9f68da" providerId="ADAL" clId="{4219D885-C3A3-B246-9809-061715B5E4E6}" dt="2023-12-04T22:43:04.429" v="8503"/>
          <ac:spMkLst>
            <pc:docMk/>
            <pc:sldMk cId="1075417426" sldId="276"/>
            <ac:spMk id="3" creationId="{2BA2760E-7D0B-DD2F-2A8D-BE460C976A25}"/>
          </ac:spMkLst>
        </pc:spChg>
        <pc:spChg chg="mod ord">
          <ac:chgData name="Binita Gupta (binitag)" userId="2e1667b5-636b-4c95-a3b3-a8a0dc9f68da" providerId="ADAL" clId="{4219D885-C3A3-B246-9809-061715B5E4E6}" dt="2023-12-04T22:43:11.266" v="8506" actId="26606"/>
          <ac:spMkLst>
            <pc:docMk/>
            <pc:sldMk cId="1075417426" sldId="276"/>
            <ac:spMk id="4"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5"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6" creationId="{00000000-0000-0000-0000-000000000000}"/>
          </ac:spMkLst>
        </pc:spChg>
        <pc:spChg chg="add del mod">
          <ac:chgData name="Binita Gupta (binitag)" userId="2e1667b5-636b-4c95-a3b3-a8a0dc9f68da" providerId="ADAL" clId="{4219D885-C3A3-B246-9809-061715B5E4E6}" dt="2023-12-04T22:43:04.429" v="8503"/>
          <ac:spMkLst>
            <pc:docMk/>
            <pc:sldMk cId="1075417426" sldId="276"/>
            <ac:spMk id="7" creationId="{547F1F33-4B87-D39F-19C6-F6EF98C2ABB5}"/>
          </ac:spMkLst>
        </pc:spChg>
        <pc:spChg chg="add del mod">
          <ac:chgData name="Binita Gupta (binitag)" userId="2e1667b5-636b-4c95-a3b3-a8a0dc9f68da" providerId="ADAL" clId="{4219D885-C3A3-B246-9809-061715B5E4E6}" dt="2023-12-04T22:43:04.429" v="8503"/>
          <ac:spMkLst>
            <pc:docMk/>
            <pc:sldMk cId="1075417426" sldId="276"/>
            <ac:spMk id="8" creationId="{9DD01E57-45C4-8724-C087-E1AED201AD39}"/>
          </ac:spMkLst>
        </pc:spChg>
        <pc:spChg chg="add del mod">
          <ac:chgData name="Binita Gupta (binitag)" userId="2e1667b5-636b-4c95-a3b3-a8a0dc9f68da" providerId="ADAL" clId="{4219D885-C3A3-B246-9809-061715B5E4E6}" dt="2023-12-04T22:43:04.429" v="8503"/>
          <ac:spMkLst>
            <pc:docMk/>
            <pc:sldMk cId="1075417426" sldId="276"/>
            <ac:spMk id="9" creationId="{1E58464B-2A19-C069-43F0-EEA026F9C74D}"/>
          </ac:spMkLst>
        </pc:spChg>
        <pc:spChg chg="add del mod">
          <ac:chgData name="Binita Gupta (binitag)" userId="2e1667b5-636b-4c95-a3b3-a8a0dc9f68da" providerId="ADAL" clId="{4219D885-C3A3-B246-9809-061715B5E4E6}" dt="2023-12-04T22:43:04.429" v="8503"/>
          <ac:spMkLst>
            <pc:docMk/>
            <pc:sldMk cId="1075417426" sldId="276"/>
            <ac:spMk id="10" creationId="{15F4723D-C2EC-4A72-F4B7-DA02965CE0C6}"/>
          </ac:spMkLst>
        </pc:spChg>
        <pc:spChg chg="add del mod">
          <ac:chgData name="Binita Gupta (binitag)" userId="2e1667b5-636b-4c95-a3b3-a8a0dc9f68da" providerId="ADAL" clId="{4219D885-C3A3-B246-9809-061715B5E4E6}" dt="2023-12-04T22:43:04.429" v="8503"/>
          <ac:spMkLst>
            <pc:docMk/>
            <pc:sldMk cId="1075417426" sldId="276"/>
            <ac:spMk id="11" creationId="{478D112C-6F44-866F-DF98-9D7E86CA50BD}"/>
          </ac:spMkLst>
        </pc:spChg>
        <pc:spChg chg="add del mod">
          <ac:chgData name="Binita Gupta (binitag)" userId="2e1667b5-636b-4c95-a3b3-a8a0dc9f68da" providerId="ADAL" clId="{4219D885-C3A3-B246-9809-061715B5E4E6}" dt="2023-12-04T22:43:04.429" v="8503"/>
          <ac:spMkLst>
            <pc:docMk/>
            <pc:sldMk cId="1075417426" sldId="276"/>
            <ac:spMk id="12" creationId="{41672F60-9271-372F-E3BD-3CA02C2EEA37}"/>
          </ac:spMkLst>
        </pc:spChg>
        <pc:spChg chg="add del mod">
          <ac:chgData name="Binita Gupta (binitag)" userId="2e1667b5-636b-4c95-a3b3-a8a0dc9f68da" providerId="ADAL" clId="{4219D885-C3A3-B246-9809-061715B5E4E6}" dt="2023-12-04T22:43:04.429" v="8503"/>
          <ac:spMkLst>
            <pc:docMk/>
            <pc:sldMk cId="1075417426" sldId="276"/>
            <ac:spMk id="13" creationId="{42282F36-25A0-6560-21F8-B0F2C2F3092A}"/>
          </ac:spMkLst>
        </pc:spChg>
        <pc:spChg chg="add del mod">
          <ac:chgData name="Binita Gupta (binitag)" userId="2e1667b5-636b-4c95-a3b3-a8a0dc9f68da" providerId="ADAL" clId="{4219D885-C3A3-B246-9809-061715B5E4E6}" dt="2023-12-04T22:43:04.429" v="8503"/>
          <ac:spMkLst>
            <pc:docMk/>
            <pc:sldMk cId="1075417426" sldId="276"/>
            <ac:spMk id="14" creationId="{031C3EAC-0853-892F-29CD-02CB9570CADE}"/>
          </ac:spMkLst>
        </pc:spChg>
        <pc:spChg chg="add del mod">
          <ac:chgData name="Binita Gupta (binitag)" userId="2e1667b5-636b-4c95-a3b3-a8a0dc9f68da" providerId="ADAL" clId="{4219D885-C3A3-B246-9809-061715B5E4E6}" dt="2023-12-04T22:43:04.429" v="8503"/>
          <ac:spMkLst>
            <pc:docMk/>
            <pc:sldMk cId="1075417426" sldId="276"/>
            <ac:spMk id="15" creationId="{735F75C9-9670-5554-FD04-81FCFE7CDC56}"/>
          </ac:spMkLst>
        </pc:spChg>
        <pc:spChg chg="add del mod">
          <ac:chgData name="Binita Gupta (binitag)" userId="2e1667b5-636b-4c95-a3b3-a8a0dc9f68da" providerId="ADAL" clId="{4219D885-C3A3-B246-9809-061715B5E4E6}" dt="2023-12-04T22:43:04.429" v="8503"/>
          <ac:spMkLst>
            <pc:docMk/>
            <pc:sldMk cId="1075417426" sldId="276"/>
            <ac:spMk id="16" creationId="{489157B4-0E81-1666-045B-EEBBBDC895DF}"/>
          </ac:spMkLst>
        </pc:spChg>
        <pc:spChg chg="add del mod">
          <ac:chgData name="Binita Gupta (binitag)" userId="2e1667b5-636b-4c95-a3b3-a8a0dc9f68da" providerId="ADAL" clId="{4219D885-C3A3-B246-9809-061715B5E4E6}" dt="2023-12-04T22:43:04.429" v="8503"/>
          <ac:spMkLst>
            <pc:docMk/>
            <pc:sldMk cId="1075417426" sldId="276"/>
            <ac:spMk id="17" creationId="{E12DD705-9A27-0A51-E01A-2071581C283B}"/>
          </ac:spMkLst>
        </pc:spChg>
        <pc:spChg chg="add del mod">
          <ac:chgData name="Binita Gupta (binitag)" userId="2e1667b5-636b-4c95-a3b3-a8a0dc9f68da" providerId="ADAL" clId="{4219D885-C3A3-B246-9809-061715B5E4E6}" dt="2023-12-04T22:43:04.429" v="8503"/>
          <ac:spMkLst>
            <pc:docMk/>
            <pc:sldMk cId="1075417426" sldId="276"/>
            <ac:spMk id="18" creationId="{96DAF0BC-3C47-3F1B-669E-69CBD9C80747}"/>
          </ac:spMkLst>
        </pc:spChg>
        <pc:spChg chg="add del mod">
          <ac:chgData name="Binita Gupta (binitag)" userId="2e1667b5-636b-4c95-a3b3-a8a0dc9f68da" providerId="ADAL" clId="{4219D885-C3A3-B246-9809-061715B5E4E6}" dt="2023-12-04T22:43:04.429" v="8503"/>
          <ac:spMkLst>
            <pc:docMk/>
            <pc:sldMk cId="1075417426" sldId="276"/>
            <ac:spMk id="19" creationId="{B6403543-702C-0CB3-5A58-EE4ABF8872EF}"/>
          </ac:spMkLst>
        </pc:spChg>
        <pc:spChg chg="add del mod">
          <ac:chgData name="Binita Gupta (binitag)" userId="2e1667b5-636b-4c95-a3b3-a8a0dc9f68da" providerId="ADAL" clId="{4219D885-C3A3-B246-9809-061715B5E4E6}" dt="2023-12-04T22:43:04.429" v="8503"/>
          <ac:spMkLst>
            <pc:docMk/>
            <pc:sldMk cId="1075417426" sldId="276"/>
            <ac:spMk id="20" creationId="{0B13FE9F-7266-8B4C-5483-C16B192E33DE}"/>
          </ac:spMkLst>
        </pc:spChg>
        <pc:spChg chg="add del mod">
          <ac:chgData name="Binita Gupta (binitag)" userId="2e1667b5-636b-4c95-a3b3-a8a0dc9f68da" providerId="ADAL" clId="{4219D885-C3A3-B246-9809-061715B5E4E6}" dt="2023-12-04T22:43:04.429" v="8503"/>
          <ac:spMkLst>
            <pc:docMk/>
            <pc:sldMk cId="1075417426" sldId="276"/>
            <ac:spMk id="21" creationId="{917D9206-C696-2296-D813-B54ED26D34E8}"/>
          </ac:spMkLst>
        </pc:spChg>
        <pc:spChg chg="add del mod">
          <ac:chgData name="Binita Gupta (binitag)" userId="2e1667b5-636b-4c95-a3b3-a8a0dc9f68da" providerId="ADAL" clId="{4219D885-C3A3-B246-9809-061715B5E4E6}" dt="2023-12-04T22:43:04.429" v="8503"/>
          <ac:spMkLst>
            <pc:docMk/>
            <pc:sldMk cId="1075417426" sldId="276"/>
            <ac:spMk id="22" creationId="{C9BC9956-B67F-D129-6803-F045B675208A}"/>
          </ac:spMkLst>
        </pc:spChg>
        <pc:spChg chg="add del mod">
          <ac:chgData name="Binita Gupta (binitag)" userId="2e1667b5-636b-4c95-a3b3-a8a0dc9f68da" providerId="ADAL" clId="{4219D885-C3A3-B246-9809-061715B5E4E6}" dt="2023-12-04T22:43:04.429" v="8503"/>
          <ac:spMkLst>
            <pc:docMk/>
            <pc:sldMk cId="1075417426" sldId="276"/>
            <ac:spMk id="23" creationId="{085E7123-62FA-E4B0-68A7-79CC2583231A}"/>
          </ac:spMkLst>
        </pc:spChg>
        <pc:spChg chg="add del mod">
          <ac:chgData name="Binita Gupta (binitag)" userId="2e1667b5-636b-4c95-a3b3-a8a0dc9f68da" providerId="ADAL" clId="{4219D885-C3A3-B246-9809-061715B5E4E6}" dt="2023-12-04T22:43:04.429" v="8503"/>
          <ac:spMkLst>
            <pc:docMk/>
            <pc:sldMk cId="1075417426" sldId="276"/>
            <ac:spMk id="27" creationId="{9CDC4556-4622-B008-0C30-FFE9B26E9BF4}"/>
          </ac:spMkLst>
        </pc:spChg>
        <pc:spChg chg="add del mod">
          <ac:chgData name="Binita Gupta (binitag)" userId="2e1667b5-636b-4c95-a3b3-a8a0dc9f68da" providerId="ADAL" clId="{4219D885-C3A3-B246-9809-061715B5E4E6}" dt="2023-12-04T22:43:04.429" v="8503"/>
          <ac:spMkLst>
            <pc:docMk/>
            <pc:sldMk cId="1075417426" sldId="276"/>
            <ac:spMk id="28" creationId="{B741EBE9-A8A4-E13C-CC51-745BDE036442}"/>
          </ac:spMkLst>
        </pc:spChg>
        <pc:spChg chg="add del mod">
          <ac:chgData name="Binita Gupta (binitag)" userId="2e1667b5-636b-4c95-a3b3-a8a0dc9f68da" providerId="ADAL" clId="{4219D885-C3A3-B246-9809-061715B5E4E6}" dt="2023-12-04T22:43:04.429" v="8503"/>
          <ac:spMkLst>
            <pc:docMk/>
            <pc:sldMk cId="1075417426" sldId="276"/>
            <ac:spMk id="29" creationId="{63BFC6A5-3338-4C33-D8B6-48D154CB4CFF}"/>
          </ac:spMkLst>
        </pc:spChg>
        <pc:spChg chg="add del mod">
          <ac:chgData name="Binita Gupta (binitag)" userId="2e1667b5-636b-4c95-a3b3-a8a0dc9f68da" providerId="ADAL" clId="{4219D885-C3A3-B246-9809-061715B5E4E6}" dt="2023-12-04T22:43:04.429" v="8503"/>
          <ac:spMkLst>
            <pc:docMk/>
            <pc:sldMk cId="1075417426" sldId="276"/>
            <ac:spMk id="30" creationId="{9699D1F0-BFC4-03F9-4886-5992629BB05E}"/>
          </ac:spMkLst>
        </pc:spChg>
        <pc:spChg chg="add del mod">
          <ac:chgData name="Binita Gupta (binitag)" userId="2e1667b5-636b-4c95-a3b3-a8a0dc9f68da" providerId="ADAL" clId="{4219D885-C3A3-B246-9809-061715B5E4E6}" dt="2023-12-04T22:43:04.429" v="8503"/>
          <ac:spMkLst>
            <pc:docMk/>
            <pc:sldMk cId="1075417426" sldId="276"/>
            <ac:spMk id="31" creationId="{25ED40F9-B1E5-091F-6AB5-5BD2B6E038E8}"/>
          </ac:spMkLst>
        </pc:spChg>
        <pc:spChg chg="add del mod">
          <ac:chgData name="Binita Gupta (binitag)" userId="2e1667b5-636b-4c95-a3b3-a8a0dc9f68da" providerId="ADAL" clId="{4219D885-C3A3-B246-9809-061715B5E4E6}" dt="2023-12-04T22:43:04.429" v="8503"/>
          <ac:spMkLst>
            <pc:docMk/>
            <pc:sldMk cId="1075417426" sldId="276"/>
            <ac:spMk id="34" creationId="{1C24296B-E2B0-73B8-1736-3DE6F1AC7D9A}"/>
          </ac:spMkLst>
        </pc:spChg>
        <pc:spChg chg="add del mod">
          <ac:chgData name="Binita Gupta (binitag)" userId="2e1667b5-636b-4c95-a3b3-a8a0dc9f68da" providerId="ADAL" clId="{4219D885-C3A3-B246-9809-061715B5E4E6}" dt="2023-12-04T22:43:04.429" v="8503"/>
          <ac:spMkLst>
            <pc:docMk/>
            <pc:sldMk cId="1075417426" sldId="276"/>
            <ac:spMk id="38" creationId="{6F1CC30D-B03B-3D30-2A18-5499055F6C71}"/>
          </ac:spMkLst>
        </pc:spChg>
        <pc:spChg chg="add del mod">
          <ac:chgData name="Binita Gupta (binitag)" userId="2e1667b5-636b-4c95-a3b3-a8a0dc9f68da" providerId="ADAL" clId="{4219D885-C3A3-B246-9809-061715B5E4E6}" dt="2023-12-04T22:43:04.429" v="8503"/>
          <ac:spMkLst>
            <pc:docMk/>
            <pc:sldMk cId="1075417426" sldId="276"/>
            <ac:spMk id="39" creationId="{B64E622C-FABD-D562-0513-33D604FE03CC}"/>
          </ac:spMkLst>
        </pc:spChg>
        <pc:spChg chg="add del mod">
          <ac:chgData name="Binita Gupta (binitag)" userId="2e1667b5-636b-4c95-a3b3-a8a0dc9f68da" providerId="ADAL" clId="{4219D885-C3A3-B246-9809-061715B5E4E6}" dt="2023-12-04T22:43:04.429" v="8503"/>
          <ac:spMkLst>
            <pc:docMk/>
            <pc:sldMk cId="1075417426" sldId="276"/>
            <ac:spMk id="41" creationId="{A06A365E-3512-3CE0-35BD-0A0A3F936DA2}"/>
          </ac:spMkLst>
        </pc:spChg>
        <pc:spChg chg="add del mod">
          <ac:chgData name="Binita Gupta (binitag)" userId="2e1667b5-636b-4c95-a3b3-a8a0dc9f68da" providerId="ADAL" clId="{4219D885-C3A3-B246-9809-061715B5E4E6}" dt="2023-12-05T03:23:10.013" v="9893"/>
          <ac:spMkLst>
            <pc:docMk/>
            <pc:sldMk cId="1075417426" sldId="276"/>
            <ac:spMk id="45" creationId="{600ED75A-2893-A42B-91A9-0584AC7E5204}"/>
          </ac:spMkLst>
        </pc:spChg>
        <pc:spChg chg="add del mod">
          <ac:chgData name="Binita Gupta (binitag)" userId="2e1667b5-636b-4c95-a3b3-a8a0dc9f68da" providerId="ADAL" clId="{4219D885-C3A3-B246-9809-061715B5E4E6}" dt="2023-12-05T03:23:10.013" v="9893"/>
          <ac:spMkLst>
            <pc:docMk/>
            <pc:sldMk cId="1075417426" sldId="276"/>
            <ac:spMk id="46" creationId="{882F5684-E9BA-9A77-9AC4-545C9C2F737A}"/>
          </ac:spMkLst>
        </pc:spChg>
        <pc:spChg chg="add del mod">
          <ac:chgData name="Binita Gupta (binitag)" userId="2e1667b5-636b-4c95-a3b3-a8a0dc9f68da" providerId="ADAL" clId="{4219D885-C3A3-B246-9809-061715B5E4E6}" dt="2023-12-05T03:23:10.013" v="9893"/>
          <ac:spMkLst>
            <pc:docMk/>
            <pc:sldMk cId="1075417426" sldId="276"/>
            <ac:spMk id="47" creationId="{9CA67C41-C011-A589-E126-A054A46B3C8A}"/>
          </ac:spMkLst>
        </pc:spChg>
        <pc:spChg chg="add del mod">
          <ac:chgData name="Binita Gupta (binitag)" userId="2e1667b5-636b-4c95-a3b3-a8a0dc9f68da" providerId="ADAL" clId="{4219D885-C3A3-B246-9809-061715B5E4E6}" dt="2023-12-05T03:23:10.013" v="9893"/>
          <ac:spMkLst>
            <pc:docMk/>
            <pc:sldMk cId="1075417426" sldId="276"/>
            <ac:spMk id="48" creationId="{6C2EC9F5-E546-E776-054B-2278B15B623F}"/>
          </ac:spMkLst>
        </pc:spChg>
        <pc:spChg chg="add del mod">
          <ac:chgData name="Binita Gupta (binitag)" userId="2e1667b5-636b-4c95-a3b3-a8a0dc9f68da" providerId="ADAL" clId="{4219D885-C3A3-B246-9809-061715B5E4E6}" dt="2023-12-05T03:23:10.013" v="9893"/>
          <ac:spMkLst>
            <pc:docMk/>
            <pc:sldMk cId="1075417426" sldId="276"/>
            <ac:spMk id="49" creationId="{F64CFC43-5A08-EA0F-AEA9-F8F9DFBB76C7}"/>
          </ac:spMkLst>
        </pc:spChg>
        <pc:spChg chg="add del mod">
          <ac:chgData name="Binita Gupta (binitag)" userId="2e1667b5-636b-4c95-a3b3-a8a0dc9f68da" providerId="ADAL" clId="{4219D885-C3A3-B246-9809-061715B5E4E6}" dt="2023-12-05T03:23:10.013" v="9893"/>
          <ac:spMkLst>
            <pc:docMk/>
            <pc:sldMk cId="1075417426" sldId="276"/>
            <ac:spMk id="50" creationId="{C95C8DF9-0F1D-5D52-DDE2-F85FAB1E56FE}"/>
          </ac:spMkLst>
        </pc:spChg>
        <pc:spChg chg="add del mod">
          <ac:chgData name="Binita Gupta (binitag)" userId="2e1667b5-636b-4c95-a3b3-a8a0dc9f68da" providerId="ADAL" clId="{4219D885-C3A3-B246-9809-061715B5E4E6}" dt="2023-12-05T03:23:10.013" v="9893"/>
          <ac:spMkLst>
            <pc:docMk/>
            <pc:sldMk cId="1075417426" sldId="276"/>
            <ac:spMk id="51" creationId="{9D923499-9CA5-195C-3967-A1ABE2FD182C}"/>
          </ac:spMkLst>
        </pc:spChg>
        <pc:spChg chg="add del mod">
          <ac:chgData name="Binita Gupta (binitag)" userId="2e1667b5-636b-4c95-a3b3-a8a0dc9f68da" providerId="ADAL" clId="{4219D885-C3A3-B246-9809-061715B5E4E6}" dt="2023-12-05T03:23:10.013" v="9893"/>
          <ac:spMkLst>
            <pc:docMk/>
            <pc:sldMk cId="1075417426" sldId="276"/>
            <ac:spMk id="52" creationId="{87C1596B-FF65-EA17-ED87-931AC3108582}"/>
          </ac:spMkLst>
        </pc:spChg>
        <pc:spChg chg="add del mod">
          <ac:chgData name="Binita Gupta (binitag)" userId="2e1667b5-636b-4c95-a3b3-a8a0dc9f68da" providerId="ADAL" clId="{4219D885-C3A3-B246-9809-061715B5E4E6}" dt="2023-12-05T03:23:10.013" v="9893"/>
          <ac:spMkLst>
            <pc:docMk/>
            <pc:sldMk cId="1075417426" sldId="276"/>
            <ac:spMk id="53" creationId="{0D68CB7C-5FCD-AF99-D4F8-D721C7D03530}"/>
          </ac:spMkLst>
        </pc:spChg>
        <pc:spChg chg="add del mod">
          <ac:chgData name="Binita Gupta (binitag)" userId="2e1667b5-636b-4c95-a3b3-a8a0dc9f68da" providerId="ADAL" clId="{4219D885-C3A3-B246-9809-061715B5E4E6}" dt="2023-12-05T03:23:10.013" v="9893"/>
          <ac:spMkLst>
            <pc:docMk/>
            <pc:sldMk cId="1075417426" sldId="276"/>
            <ac:spMk id="54" creationId="{8FDC5F75-E18A-B838-4FC2-49537F67FFBD}"/>
          </ac:spMkLst>
        </pc:spChg>
        <pc:spChg chg="add del mod">
          <ac:chgData name="Binita Gupta (binitag)" userId="2e1667b5-636b-4c95-a3b3-a8a0dc9f68da" providerId="ADAL" clId="{4219D885-C3A3-B246-9809-061715B5E4E6}" dt="2023-12-05T03:23:10.013" v="9893"/>
          <ac:spMkLst>
            <pc:docMk/>
            <pc:sldMk cId="1075417426" sldId="276"/>
            <ac:spMk id="55" creationId="{6B11BE59-517D-AEF3-7065-A1DACDB6A78F}"/>
          </ac:spMkLst>
        </pc:spChg>
        <pc:spChg chg="add del mod">
          <ac:chgData name="Binita Gupta (binitag)" userId="2e1667b5-636b-4c95-a3b3-a8a0dc9f68da" providerId="ADAL" clId="{4219D885-C3A3-B246-9809-061715B5E4E6}" dt="2023-12-05T03:23:10.013" v="9893"/>
          <ac:spMkLst>
            <pc:docMk/>
            <pc:sldMk cId="1075417426" sldId="276"/>
            <ac:spMk id="56" creationId="{A53D605F-DC2C-CDA9-351E-A9957D7643BE}"/>
          </ac:spMkLst>
        </pc:spChg>
        <pc:spChg chg="add del mod">
          <ac:chgData name="Binita Gupta (binitag)" userId="2e1667b5-636b-4c95-a3b3-a8a0dc9f68da" providerId="ADAL" clId="{4219D885-C3A3-B246-9809-061715B5E4E6}" dt="2023-12-05T03:23:10.013" v="9893"/>
          <ac:spMkLst>
            <pc:docMk/>
            <pc:sldMk cId="1075417426" sldId="276"/>
            <ac:spMk id="57" creationId="{F40C327F-F32A-DD7C-9C4C-D02A8BF01D3D}"/>
          </ac:spMkLst>
        </pc:spChg>
        <pc:spChg chg="add del mod">
          <ac:chgData name="Binita Gupta (binitag)" userId="2e1667b5-636b-4c95-a3b3-a8a0dc9f68da" providerId="ADAL" clId="{4219D885-C3A3-B246-9809-061715B5E4E6}" dt="2023-12-05T03:23:10.013" v="9893"/>
          <ac:spMkLst>
            <pc:docMk/>
            <pc:sldMk cId="1075417426" sldId="276"/>
            <ac:spMk id="58" creationId="{83768FE4-A46E-BA0F-A9B6-02216F774124}"/>
          </ac:spMkLst>
        </pc:spChg>
        <pc:spChg chg="add del mod">
          <ac:chgData name="Binita Gupta (binitag)" userId="2e1667b5-636b-4c95-a3b3-a8a0dc9f68da" providerId="ADAL" clId="{4219D885-C3A3-B246-9809-061715B5E4E6}" dt="2023-12-05T03:23:10.013" v="9893"/>
          <ac:spMkLst>
            <pc:docMk/>
            <pc:sldMk cId="1075417426" sldId="276"/>
            <ac:spMk id="59" creationId="{0CEE58A8-10DA-6B56-4291-76F1690E33B5}"/>
          </ac:spMkLst>
        </pc:spChg>
        <pc:spChg chg="add del mod">
          <ac:chgData name="Binita Gupta (binitag)" userId="2e1667b5-636b-4c95-a3b3-a8a0dc9f68da" providerId="ADAL" clId="{4219D885-C3A3-B246-9809-061715B5E4E6}" dt="2023-12-05T03:23:10.013" v="9893"/>
          <ac:spMkLst>
            <pc:docMk/>
            <pc:sldMk cId="1075417426" sldId="276"/>
            <ac:spMk id="60" creationId="{01D36644-8E3A-FB76-6FAB-B8D46A6D1B67}"/>
          </ac:spMkLst>
        </pc:spChg>
        <pc:spChg chg="add del mod">
          <ac:chgData name="Binita Gupta (binitag)" userId="2e1667b5-636b-4c95-a3b3-a8a0dc9f68da" providerId="ADAL" clId="{4219D885-C3A3-B246-9809-061715B5E4E6}" dt="2023-12-05T03:23:10.013" v="9893"/>
          <ac:spMkLst>
            <pc:docMk/>
            <pc:sldMk cId="1075417426" sldId="276"/>
            <ac:spMk id="61" creationId="{22BBB0BB-30B5-9E6F-8765-67C8D5263DD4}"/>
          </ac:spMkLst>
        </pc:spChg>
        <pc:spChg chg="add del mod">
          <ac:chgData name="Binita Gupta (binitag)" userId="2e1667b5-636b-4c95-a3b3-a8a0dc9f68da" providerId="ADAL" clId="{4219D885-C3A3-B246-9809-061715B5E4E6}" dt="2023-12-05T03:23:10.013" v="9893"/>
          <ac:spMkLst>
            <pc:docMk/>
            <pc:sldMk cId="1075417426" sldId="276"/>
            <ac:spMk id="62" creationId="{5403EF7E-BF6C-CFEA-EB5E-15A84CF549EA}"/>
          </ac:spMkLst>
        </pc:spChg>
        <pc:spChg chg="add del mod">
          <ac:chgData name="Binita Gupta (binitag)" userId="2e1667b5-636b-4c95-a3b3-a8a0dc9f68da" providerId="ADAL" clId="{4219D885-C3A3-B246-9809-061715B5E4E6}" dt="2023-12-05T03:23:10.013" v="9893"/>
          <ac:spMkLst>
            <pc:docMk/>
            <pc:sldMk cId="1075417426" sldId="276"/>
            <ac:spMk id="63" creationId="{0269F4ED-7564-F3BE-9295-30B968D72BD0}"/>
          </ac:spMkLst>
        </pc:spChg>
        <pc:spChg chg="mod">
          <ac:chgData name="Binita Gupta (binitag)" userId="2e1667b5-636b-4c95-a3b3-a8a0dc9f68da" providerId="ADAL" clId="{4219D885-C3A3-B246-9809-061715B5E4E6}" dt="2023-12-06T04:07:55.572" v="19517" actId="1076"/>
          <ac:spMkLst>
            <pc:docMk/>
            <pc:sldMk cId="1075417426" sldId="276"/>
            <ac:spMk id="4097" creationId="{00000000-0000-0000-0000-000000000000}"/>
          </ac:spMkLst>
        </pc:spChg>
        <pc:spChg chg="mod">
          <ac:chgData name="Binita Gupta (binitag)" userId="2e1667b5-636b-4c95-a3b3-a8a0dc9f68da" providerId="ADAL" clId="{4219D885-C3A3-B246-9809-061715B5E4E6}" dt="2023-12-06T04:19:07.030" v="19912" actId="14100"/>
          <ac:spMkLst>
            <pc:docMk/>
            <pc:sldMk cId="1075417426" sldId="276"/>
            <ac:spMk id="4098" creationId="{00000000-0000-0000-0000-000000000000}"/>
          </ac:spMkLst>
        </pc:spChg>
        <pc:spChg chg="add del mod">
          <ac:chgData name="Binita Gupta (binitag)" userId="2e1667b5-636b-4c95-a3b3-a8a0dc9f68da" providerId="ADAL" clId="{4219D885-C3A3-B246-9809-061715B5E4E6}" dt="2023-12-05T03:23:10.013" v="9893"/>
          <ac:spMkLst>
            <pc:docMk/>
            <pc:sldMk cId="1075417426" sldId="276"/>
            <ac:spMk id="4101" creationId="{5CC0947C-0942-05E7-2E2B-A3D6B5D669F0}"/>
          </ac:spMkLst>
        </pc:spChg>
        <pc:spChg chg="add del mod">
          <ac:chgData name="Binita Gupta (binitag)" userId="2e1667b5-636b-4c95-a3b3-a8a0dc9f68da" providerId="ADAL" clId="{4219D885-C3A3-B246-9809-061715B5E4E6}" dt="2023-12-05T03:23:10.013" v="9893"/>
          <ac:spMkLst>
            <pc:docMk/>
            <pc:sldMk cId="1075417426" sldId="276"/>
            <ac:spMk id="4102" creationId="{4F726D2C-3611-2755-67E3-1AD559B22671}"/>
          </ac:spMkLst>
        </pc:spChg>
        <pc:spChg chg="add del mod">
          <ac:chgData name="Binita Gupta (binitag)" userId="2e1667b5-636b-4c95-a3b3-a8a0dc9f68da" providerId="ADAL" clId="{4219D885-C3A3-B246-9809-061715B5E4E6}" dt="2023-12-05T03:23:10.013" v="9893"/>
          <ac:spMkLst>
            <pc:docMk/>
            <pc:sldMk cId="1075417426" sldId="276"/>
            <ac:spMk id="4103" creationId="{A7C82D62-E377-B1C7-FDE9-7617BB1515AA}"/>
          </ac:spMkLst>
        </pc:spChg>
        <pc:spChg chg="add del mod">
          <ac:chgData name="Binita Gupta (binitag)" userId="2e1667b5-636b-4c95-a3b3-a8a0dc9f68da" providerId="ADAL" clId="{4219D885-C3A3-B246-9809-061715B5E4E6}" dt="2023-12-05T03:23:10.013" v="9893"/>
          <ac:spMkLst>
            <pc:docMk/>
            <pc:sldMk cId="1075417426" sldId="276"/>
            <ac:spMk id="4104" creationId="{22A101AC-647C-94A1-04F8-A8A782B30D5A}"/>
          </ac:spMkLst>
        </pc:spChg>
        <pc:spChg chg="add del mod">
          <ac:chgData name="Binita Gupta (binitag)" userId="2e1667b5-636b-4c95-a3b3-a8a0dc9f68da" providerId="ADAL" clId="{4219D885-C3A3-B246-9809-061715B5E4E6}" dt="2023-12-05T03:23:10.013" v="9893"/>
          <ac:spMkLst>
            <pc:docMk/>
            <pc:sldMk cId="1075417426" sldId="276"/>
            <ac:spMk id="4105" creationId="{33A5836D-3A65-A2E2-E8CE-3701F6B8E5AF}"/>
          </ac:spMkLst>
        </pc:spChg>
        <pc:spChg chg="add del mod">
          <ac:chgData name="Binita Gupta (binitag)" userId="2e1667b5-636b-4c95-a3b3-a8a0dc9f68da" providerId="ADAL" clId="{4219D885-C3A3-B246-9809-061715B5E4E6}" dt="2023-12-05T03:23:10.013" v="9893"/>
          <ac:spMkLst>
            <pc:docMk/>
            <pc:sldMk cId="1075417426" sldId="276"/>
            <ac:spMk id="4108" creationId="{8D097139-0D49-8A8D-39B7-A4AB1F8A1535}"/>
          </ac:spMkLst>
        </pc:spChg>
        <pc:spChg chg="add del mod">
          <ac:chgData name="Binita Gupta (binitag)" userId="2e1667b5-636b-4c95-a3b3-a8a0dc9f68da" providerId="ADAL" clId="{4219D885-C3A3-B246-9809-061715B5E4E6}" dt="2023-12-05T03:23:10.013" v="9893"/>
          <ac:spMkLst>
            <pc:docMk/>
            <pc:sldMk cId="1075417426" sldId="276"/>
            <ac:spMk id="4112" creationId="{6F68FE4B-950C-DD8C-8393-37CE836B681D}"/>
          </ac:spMkLst>
        </pc:spChg>
        <pc:spChg chg="add del mod">
          <ac:chgData name="Binita Gupta (binitag)" userId="2e1667b5-636b-4c95-a3b3-a8a0dc9f68da" providerId="ADAL" clId="{4219D885-C3A3-B246-9809-061715B5E4E6}" dt="2023-12-05T03:23:10.013" v="9893"/>
          <ac:spMkLst>
            <pc:docMk/>
            <pc:sldMk cId="1075417426" sldId="276"/>
            <ac:spMk id="4113" creationId="{F043F4E4-088D-7892-D45F-656F56813446}"/>
          </ac:spMkLst>
        </pc:spChg>
        <pc:spChg chg="add del mod">
          <ac:chgData name="Binita Gupta (binitag)" userId="2e1667b5-636b-4c95-a3b3-a8a0dc9f68da" providerId="ADAL" clId="{4219D885-C3A3-B246-9809-061715B5E4E6}" dt="2023-12-05T03:23:10.013" v="9893"/>
          <ac:spMkLst>
            <pc:docMk/>
            <pc:sldMk cId="1075417426" sldId="276"/>
            <ac:spMk id="4115" creationId="{BBF6315F-DAAA-E502-C063-D4E9CB7C4B61}"/>
          </ac:spMkLst>
        </pc:spChg>
        <pc:spChg chg="add del mod">
          <ac:chgData name="Binita Gupta (binitag)" userId="2e1667b5-636b-4c95-a3b3-a8a0dc9f68da" providerId="ADAL" clId="{4219D885-C3A3-B246-9809-061715B5E4E6}" dt="2023-12-05T03:28:36.008" v="10002"/>
          <ac:spMkLst>
            <pc:docMk/>
            <pc:sldMk cId="1075417426" sldId="276"/>
            <ac:spMk id="4117" creationId="{98A31E4B-6CF3-D334-89C2-702446BAD049}"/>
          </ac:spMkLst>
        </pc:spChg>
        <pc:picChg chg="add del mod">
          <ac:chgData name="Binita Gupta (binitag)" userId="2e1667b5-636b-4c95-a3b3-a8a0dc9f68da" providerId="ADAL" clId="{4219D885-C3A3-B246-9809-061715B5E4E6}" dt="2023-12-04T23:32:11.463" v="9329" actId="478"/>
          <ac:picMkLst>
            <pc:docMk/>
            <pc:sldMk cId="1075417426" sldId="276"/>
            <ac:picMk id="42" creationId="{E0DB0045-0823-93F4-8D1C-FFA5754E6848}"/>
          </ac:picMkLst>
        </pc:picChg>
        <pc:picChg chg="add del mod">
          <ac:chgData name="Binita Gupta (binitag)" userId="2e1667b5-636b-4c95-a3b3-a8a0dc9f68da" providerId="ADAL" clId="{4219D885-C3A3-B246-9809-061715B5E4E6}" dt="2023-12-05T03:20:36.042" v="9864" actId="478"/>
          <ac:picMkLst>
            <pc:docMk/>
            <pc:sldMk cId="1075417426" sldId="276"/>
            <ac:picMk id="43" creationId="{ED525C88-7271-82FF-822A-FCCF4B4ABD45}"/>
          </ac:picMkLst>
        </pc:picChg>
        <pc:picChg chg="add del mod">
          <ac:chgData name="Binita Gupta (binitag)" userId="2e1667b5-636b-4c95-a3b3-a8a0dc9f68da" providerId="ADAL" clId="{4219D885-C3A3-B246-9809-061715B5E4E6}" dt="2023-12-05T03:23:05.582" v="9891" actId="478"/>
          <ac:picMkLst>
            <pc:docMk/>
            <pc:sldMk cId="1075417426" sldId="276"/>
            <ac:picMk id="44" creationId="{4C8ADC97-3ADA-4B51-F4D1-226A73629B35}"/>
          </ac:picMkLst>
        </pc:picChg>
        <pc:picChg chg="add del mod">
          <ac:chgData name="Binita Gupta (binitag)" userId="2e1667b5-636b-4c95-a3b3-a8a0dc9f68da" providerId="ADAL" clId="{4219D885-C3A3-B246-9809-061715B5E4E6}" dt="2023-12-05T03:42:21.433" v="10615" actId="478"/>
          <ac:picMkLst>
            <pc:docMk/>
            <pc:sldMk cId="1075417426" sldId="276"/>
            <ac:picMk id="4116" creationId="{5F2D275C-A5D5-7753-6634-E68A0816C97C}"/>
          </ac:picMkLst>
        </pc:picChg>
        <pc:picChg chg="add mod">
          <ac:chgData name="Binita Gupta (binitag)" userId="2e1667b5-636b-4c95-a3b3-a8a0dc9f68da" providerId="ADAL" clId="{4219D885-C3A3-B246-9809-061715B5E4E6}" dt="2023-12-06T04:19:05.464" v="19911" actId="1076"/>
          <ac:picMkLst>
            <pc:docMk/>
            <pc:sldMk cId="1075417426" sldId="276"/>
            <ac:picMk id="4118" creationId="{2918DAD5-DF7C-538F-D05F-E49A2A93C900}"/>
          </ac:picMkLst>
        </pc:picChg>
        <pc:cxnChg chg="add del mod">
          <ac:chgData name="Binita Gupta (binitag)" userId="2e1667b5-636b-4c95-a3b3-a8a0dc9f68da" providerId="ADAL" clId="{4219D885-C3A3-B246-9809-061715B5E4E6}" dt="2023-12-04T22:43:04.429" v="8503"/>
          <ac:cxnSpMkLst>
            <pc:docMk/>
            <pc:sldMk cId="1075417426" sldId="276"/>
            <ac:cxnSpMk id="24" creationId="{D0E5AD2A-C344-86A4-012D-24E156BC3E8D}"/>
          </ac:cxnSpMkLst>
        </pc:cxnChg>
        <pc:cxnChg chg="add del mod">
          <ac:chgData name="Binita Gupta (binitag)" userId="2e1667b5-636b-4c95-a3b3-a8a0dc9f68da" providerId="ADAL" clId="{4219D885-C3A3-B246-9809-061715B5E4E6}" dt="2023-12-04T22:43:04.429" v="8503"/>
          <ac:cxnSpMkLst>
            <pc:docMk/>
            <pc:sldMk cId="1075417426" sldId="276"/>
            <ac:cxnSpMk id="25" creationId="{B33A4816-23CF-ADE0-5F76-2ED73B0C0CCB}"/>
          </ac:cxnSpMkLst>
        </pc:cxnChg>
        <pc:cxnChg chg="add del mod">
          <ac:chgData name="Binita Gupta (binitag)" userId="2e1667b5-636b-4c95-a3b3-a8a0dc9f68da" providerId="ADAL" clId="{4219D885-C3A3-B246-9809-061715B5E4E6}" dt="2023-12-04T22:43:04.429" v="8503"/>
          <ac:cxnSpMkLst>
            <pc:docMk/>
            <pc:sldMk cId="1075417426" sldId="276"/>
            <ac:cxnSpMk id="26" creationId="{FCD83550-2048-A77A-22D1-8A5F55689327}"/>
          </ac:cxnSpMkLst>
        </pc:cxnChg>
        <pc:cxnChg chg="add del mod">
          <ac:chgData name="Binita Gupta (binitag)" userId="2e1667b5-636b-4c95-a3b3-a8a0dc9f68da" providerId="ADAL" clId="{4219D885-C3A3-B246-9809-061715B5E4E6}" dt="2023-12-04T22:43:04.429" v="8503"/>
          <ac:cxnSpMkLst>
            <pc:docMk/>
            <pc:sldMk cId="1075417426" sldId="276"/>
            <ac:cxnSpMk id="32" creationId="{5447FD95-CFB6-29DE-E54F-A78B3C9F9214}"/>
          </ac:cxnSpMkLst>
        </pc:cxnChg>
        <pc:cxnChg chg="add del mod">
          <ac:chgData name="Binita Gupta (binitag)" userId="2e1667b5-636b-4c95-a3b3-a8a0dc9f68da" providerId="ADAL" clId="{4219D885-C3A3-B246-9809-061715B5E4E6}" dt="2023-12-04T22:43:04.429" v="8503"/>
          <ac:cxnSpMkLst>
            <pc:docMk/>
            <pc:sldMk cId="1075417426" sldId="276"/>
            <ac:cxnSpMk id="33" creationId="{A97139E1-B388-832A-ED93-0BC0298CF9FF}"/>
          </ac:cxnSpMkLst>
        </pc:cxnChg>
        <pc:cxnChg chg="add del mod">
          <ac:chgData name="Binita Gupta (binitag)" userId="2e1667b5-636b-4c95-a3b3-a8a0dc9f68da" providerId="ADAL" clId="{4219D885-C3A3-B246-9809-061715B5E4E6}" dt="2023-12-04T22:43:04.429" v="8503"/>
          <ac:cxnSpMkLst>
            <pc:docMk/>
            <pc:sldMk cId="1075417426" sldId="276"/>
            <ac:cxnSpMk id="35" creationId="{46F970B9-C71B-57A0-D4A2-56A5F96ED696}"/>
          </ac:cxnSpMkLst>
        </pc:cxnChg>
        <pc:cxnChg chg="add del mod">
          <ac:chgData name="Binita Gupta (binitag)" userId="2e1667b5-636b-4c95-a3b3-a8a0dc9f68da" providerId="ADAL" clId="{4219D885-C3A3-B246-9809-061715B5E4E6}" dt="2023-12-04T22:43:04.429" v="8503"/>
          <ac:cxnSpMkLst>
            <pc:docMk/>
            <pc:sldMk cId="1075417426" sldId="276"/>
            <ac:cxnSpMk id="36" creationId="{02F19B9A-C443-C9B4-06A1-19FDEC182935}"/>
          </ac:cxnSpMkLst>
        </pc:cxnChg>
        <pc:cxnChg chg="add del mod">
          <ac:chgData name="Binita Gupta (binitag)" userId="2e1667b5-636b-4c95-a3b3-a8a0dc9f68da" providerId="ADAL" clId="{4219D885-C3A3-B246-9809-061715B5E4E6}" dt="2023-12-04T22:43:04.429" v="8503"/>
          <ac:cxnSpMkLst>
            <pc:docMk/>
            <pc:sldMk cId="1075417426" sldId="276"/>
            <ac:cxnSpMk id="37" creationId="{BDEDB9DA-B72D-E449-26F2-B338D5963DB0}"/>
          </ac:cxnSpMkLst>
        </pc:cxnChg>
        <pc:cxnChg chg="add del mod">
          <ac:chgData name="Binita Gupta (binitag)" userId="2e1667b5-636b-4c95-a3b3-a8a0dc9f68da" providerId="ADAL" clId="{4219D885-C3A3-B246-9809-061715B5E4E6}" dt="2023-12-04T22:43:04.429" v="8503"/>
          <ac:cxnSpMkLst>
            <pc:docMk/>
            <pc:sldMk cId="1075417426" sldId="276"/>
            <ac:cxnSpMk id="40" creationId="{FC33994B-222F-662C-AAD1-F78ACBA28E17}"/>
          </ac:cxnSpMkLst>
        </pc:cxnChg>
        <pc:cxnChg chg="add del mod">
          <ac:chgData name="Binita Gupta (binitag)" userId="2e1667b5-636b-4c95-a3b3-a8a0dc9f68da" providerId="ADAL" clId="{4219D885-C3A3-B246-9809-061715B5E4E6}" dt="2023-12-05T03:23:10.013" v="9893"/>
          <ac:cxnSpMkLst>
            <pc:docMk/>
            <pc:sldMk cId="1075417426" sldId="276"/>
            <ac:cxnSpMk id="4096" creationId="{E6111842-22D2-9919-C42D-3B324EA2D8C0}"/>
          </ac:cxnSpMkLst>
        </pc:cxnChg>
        <pc:cxnChg chg="add del mod">
          <ac:chgData name="Binita Gupta (binitag)" userId="2e1667b5-636b-4c95-a3b3-a8a0dc9f68da" providerId="ADAL" clId="{4219D885-C3A3-B246-9809-061715B5E4E6}" dt="2023-12-05T03:23:10.013" v="9893"/>
          <ac:cxnSpMkLst>
            <pc:docMk/>
            <pc:sldMk cId="1075417426" sldId="276"/>
            <ac:cxnSpMk id="4099" creationId="{D3021EEC-5ED0-C15F-79A2-BFED7EC895A6}"/>
          </ac:cxnSpMkLst>
        </pc:cxnChg>
        <pc:cxnChg chg="add del mod">
          <ac:chgData name="Binita Gupta (binitag)" userId="2e1667b5-636b-4c95-a3b3-a8a0dc9f68da" providerId="ADAL" clId="{4219D885-C3A3-B246-9809-061715B5E4E6}" dt="2023-12-05T03:23:10.013" v="9893"/>
          <ac:cxnSpMkLst>
            <pc:docMk/>
            <pc:sldMk cId="1075417426" sldId="276"/>
            <ac:cxnSpMk id="4100" creationId="{F05665C7-9213-BC4E-A368-5CD287280D44}"/>
          </ac:cxnSpMkLst>
        </pc:cxnChg>
        <pc:cxnChg chg="add del mod">
          <ac:chgData name="Binita Gupta (binitag)" userId="2e1667b5-636b-4c95-a3b3-a8a0dc9f68da" providerId="ADAL" clId="{4219D885-C3A3-B246-9809-061715B5E4E6}" dt="2023-12-05T03:23:10.013" v="9893"/>
          <ac:cxnSpMkLst>
            <pc:docMk/>
            <pc:sldMk cId="1075417426" sldId="276"/>
            <ac:cxnSpMk id="4106" creationId="{E74D1B39-81DD-CEFE-FD91-66D1AFF31E9E}"/>
          </ac:cxnSpMkLst>
        </pc:cxnChg>
        <pc:cxnChg chg="add del mod">
          <ac:chgData name="Binita Gupta (binitag)" userId="2e1667b5-636b-4c95-a3b3-a8a0dc9f68da" providerId="ADAL" clId="{4219D885-C3A3-B246-9809-061715B5E4E6}" dt="2023-12-05T03:23:10.013" v="9893"/>
          <ac:cxnSpMkLst>
            <pc:docMk/>
            <pc:sldMk cId="1075417426" sldId="276"/>
            <ac:cxnSpMk id="4107" creationId="{0D16E8BA-8306-3E31-E40D-3203B6348EBB}"/>
          </ac:cxnSpMkLst>
        </pc:cxnChg>
        <pc:cxnChg chg="add del mod">
          <ac:chgData name="Binita Gupta (binitag)" userId="2e1667b5-636b-4c95-a3b3-a8a0dc9f68da" providerId="ADAL" clId="{4219D885-C3A3-B246-9809-061715B5E4E6}" dt="2023-12-05T03:23:10.013" v="9893"/>
          <ac:cxnSpMkLst>
            <pc:docMk/>
            <pc:sldMk cId="1075417426" sldId="276"/>
            <ac:cxnSpMk id="4109" creationId="{44AD6A9D-9E53-A0AC-FC01-AC53859C7C31}"/>
          </ac:cxnSpMkLst>
        </pc:cxnChg>
        <pc:cxnChg chg="add del mod">
          <ac:chgData name="Binita Gupta (binitag)" userId="2e1667b5-636b-4c95-a3b3-a8a0dc9f68da" providerId="ADAL" clId="{4219D885-C3A3-B246-9809-061715B5E4E6}" dt="2023-12-05T03:23:10.013" v="9893"/>
          <ac:cxnSpMkLst>
            <pc:docMk/>
            <pc:sldMk cId="1075417426" sldId="276"/>
            <ac:cxnSpMk id="4110" creationId="{0675B152-1917-40DD-EE97-EABB9E681C6D}"/>
          </ac:cxnSpMkLst>
        </pc:cxnChg>
        <pc:cxnChg chg="add del mod">
          <ac:chgData name="Binita Gupta (binitag)" userId="2e1667b5-636b-4c95-a3b3-a8a0dc9f68da" providerId="ADAL" clId="{4219D885-C3A3-B246-9809-061715B5E4E6}" dt="2023-12-05T03:23:10.013" v="9893"/>
          <ac:cxnSpMkLst>
            <pc:docMk/>
            <pc:sldMk cId="1075417426" sldId="276"/>
            <ac:cxnSpMk id="4111" creationId="{F615F72A-C115-5D79-538A-A3150634BD81}"/>
          </ac:cxnSpMkLst>
        </pc:cxnChg>
        <pc:cxnChg chg="add del mod">
          <ac:chgData name="Binita Gupta (binitag)" userId="2e1667b5-636b-4c95-a3b3-a8a0dc9f68da" providerId="ADAL" clId="{4219D885-C3A3-B246-9809-061715B5E4E6}" dt="2023-12-05T03:23:10.013" v="9893"/>
          <ac:cxnSpMkLst>
            <pc:docMk/>
            <pc:sldMk cId="1075417426" sldId="276"/>
            <ac:cxnSpMk id="4114" creationId="{E73F88FA-846D-5298-886D-10491284569B}"/>
          </ac:cxnSpMkLst>
        </pc:cxnChg>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pChg chg="add del mod">
          <ac:chgData name="Binita Gupta (binitag)" userId="2e1667b5-636b-4c95-a3b3-a8a0dc9f68da" providerId="ADAL" clId="{4219D885-C3A3-B246-9809-061715B5E4E6}" dt="2023-12-05T21:00:51.603" v="18457" actId="20577"/>
          <ac:spMkLst>
            <pc:docMk/>
            <pc:sldMk cId="3711776676" sldId="277"/>
            <ac:spMk id="2" creationId="{7500DC9F-1940-28C4-CFA6-DB7768DA3513}"/>
          </ac:spMkLst>
        </pc:spChg>
        <pc:spChg chg="del">
          <ac:chgData name="Binita Gupta (binitag)" userId="2e1667b5-636b-4c95-a3b3-a8a0dc9f68da" providerId="ADAL" clId="{4219D885-C3A3-B246-9809-061715B5E4E6}" dt="2023-12-04T22:18:51.977" v="8114" actId="478"/>
          <ac:spMkLst>
            <pc:docMk/>
            <pc:sldMk cId="3711776676" sldId="277"/>
            <ac:spMk id="3" creationId="{19648380-CC2E-49C5-7040-7684DE6EB286}"/>
          </ac:spMkLst>
        </pc:spChg>
        <pc:spChg chg="mod">
          <ac:chgData name="Binita Gupta (binitag)" userId="2e1667b5-636b-4c95-a3b3-a8a0dc9f68da" providerId="ADAL" clId="{4219D885-C3A3-B246-9809-061715B5E4E6}" dt="2023-12-04T22:41:42.066" v="8485" actId="1076"/>
          <ac:spMkLst>
            <pc:docMk/>
            <pc:sldMk cId="3711776676" sldId="277"/>
            <ac:spMk id="4" creationId="{AF078AB8-F174-2EC7-7911-40D39D57AF0D}"/>
          </ac:spMkLst>
        </pc:spChg>
        <pc:spChg chg="add mod">
          <ac:chgData name="Binita Gupta (binitag)" userId="2e1667b5-636b-4c95-a3b3-a8a0dc9f68da" providerId="ADAL" clId="{4219D885-C3A3-B246-9809-061715B5E4E6}" dt="2023-12-04T23:32:55.833" v="9337" actId="1076"/>
          <ac:spMkLst>
            <pc:docMk/>
            <pc:sldMk cId="3711776676" sldId="277"/>
            <ac:spMk id="7" creationId="{AFEB1291-2208-08CD-D3ED-A023ADE7244C}"/>
          </ac:spMkLst>
        </pc:spChg>
        <pc:spChg chg="add del mod">
          <ac:chgData name="Binita Gupta (binitag)" userId="2e1667b5-636b-4c95-a3b3-a8a0dc9f68da" providerId="ADAL" clId="{4219D885-C3A3-B246-9809-061715B5E4E6}" dt="2023-12-04T22:19:38.947" v="8148"/>
          <ac:spMkLst>
            <pc:docMk/>
            <pc:sldMk cId="3711776676" sldId="277"/>
            <ac:spMk id="8" creationId="{7D717D01-D25D-5902-D935-3361E9402B86}"/>
          </ac:spMkLst>
        </pc:spChg>
        <pc:spChg chg="add mod">
          <ac:chgData name="Binita Gupta (binitag)" userId="2e1667b5-636b-4c95-a3b3-a8a0dc9f68da" providerId="ADAL" clId="{4219D885-C3A3-B246-9809-061715B5E4E6}" dt="2023-12-04T23:32:55.833" v="9337" actId="1076"/>
          <ac:spMkLst>
            <pc:docMk/>
            <pc:sldMk cId="3711776676" sldId="277"/>
            <ac:spMk id="9" creationId="{D21E1DB4-6783-2603-456D-B8AA7C58132D}"/>
          </ac:spMkLst>
        </pc:spChg>
        <pc:spChg chg="add mod">
          <ac:chgData name="Binita Gupta (binitag)" userId="2e1667b5-636b-4c95-a3b3-a8a0dc9f68da" providerId="ADAL" clId="{4219D885-C3A3-B246-9809-061715B5E4E6}" dt="2023-12-04T23:32:55.833" v="9337" actId="1076"/>
          <ac:spMkLst>
            <pc:docMk/>
            <pc:sldMk cId="3711776676" sldId="277"/>
            <ac:spMk id="10" creationId="{EF2B6668-64BC-EA21-447E-69029534A3C0}"/>
          </ac:spMkLst>
        </pc:spChg>
        <pc:spChg chg="add del mod">
          <ac:chgData name="Binita Gupta (binitag)" userId="2e1667b5-636b-4c95-a3b3-a8a0dc9f68da" providerId="ADAL" clId="{4219D885-C3A3-B246-9809-061715B5E4E6}" dt="2023-12-04T22:22:35.784" v="8161"/>
          <ac:spMkLst>
            <pc:docMk/>
            <pc:sldMk cId="3711776676" sldId="277"/>
            <ac:spMk id="11" creationId="{053C21E7-8420-4F8C-C528-6F6394600DF2}"/>
          </ac:spMkLst>
        </pc:spChg>
        <pc:spChg chg="add del mod">
          <ac:chgData name="Binita Gupta (binitag)" userId="2e1667b5-636b-4c95-a3b3-a8a0dc9f68da" providerId="ADAL" clId="{4219D885-C3A3-B246-9809-061715B5E4E6}" dt="2023-12-04T22:23:59.625" v="8189" actId="478"/>
          <ac:spMkLst>
            <pc:docMk/>
            <pc:sldMk cId="3711776676" sldId="277"/>
            <ac:spMk id="12" creationId="{1A38F8BF-39D0-8EA6-0DE9-4E6A95ABE28C}"/>
          </ac:spMkLst>
        </pc:spChg>
        <pc:spChg chg="add mod">
          <ac:chgData name="Binita Gupta (binitag)" userId="2e1667b5-636b-4c95-a3b3-a8a0dc9f68da" providerId="ADAL" clId="{4219D885-C3A3-B246-9809-061715B5E4E6}" dt="2023-12-04T23:32:55.833" v="9337" actId="1076"/>
          <ac:spMkLst>
            <pc:docMk/>
            <pc:sldMk cId="3711776676" sldId="277"/>
            <ac:spMk id="13" creationId="{5A8F6F75-1B3E-2A1A-CE13-FCA3E3268F53}"/>
          </ac:spMkLst>
        </pc:spChg>
        <pc:spChg chg="add mod">
          <ac:chgData name="Binita Gupta (binitag)" userId="2e1667b5-636b-4c95-a3b3-a8a0dc9f68da" providerId="ADAL" clId="{4219D885-C3A3-B246-9809-061715B5E4E6}" dt="2023-12-04T23:32:55.833" v="9337" actId="1076"/>
          <ac:spMkLst>
            <pc:docMk/>
            <pc:sldMk cId="3711776676" sldId="277"/>
            <ac:spMk id="14" creationId="{1E0868CA-C697-06E7-18B9-923C100F92EE}"/>
          </ac:spMkLst>
        </pc:spChg>
        <pc:spChg chg="add mod">
          <ac:chgData name="Binita Gupta (binitag)" userId="2e1667b5-636b-4c95-a3b3-a8a0dc9f68da" providerId="ADAL" clId="{4219D885-C3A3-B246-9809-061715B5E4E6}" dt="2023-12-04T23:32:55.833" v="9337" actId="1076"/>
          <ac:spMkLst>
            <pc:docMk/>
            <pc:sldMk cId="3711776676" sldId="277"/>
            <ac:spMk id="15" creationId="{9BCDC1B4-623F-48E8-2DEC-D060BD4135BF}"/>
          </ac:spMkLst>
        </pc:spChg>
        <pc:spChg chg="add del mod">
          <ac:chgData name="Binita Gupta (binitag)" userId="2e1667b5-636b-4c95-a3b3-a8a0dc9f68da" providerId="ADAL" clId="{4219D885-C3A3-B246-9809-061715B5E4E6}" dt="2023-12-04T22:24:38.913" v="8199"/>
          <ac:spMkLst>
            <pc:docMk/>
            <pc:sldMk cId="3711776676" sldId="277"/>
            <ac:spMk id="16" creationId="{A31111B2-2738-ECA2-5737-F7F2B00E9765}"/>
          </ac:spMkLst>
        </pc:spChg>
        <pc:spChg chg="add del mod">
          <ac:chgData name="Binita Gupta (binitag)" userId="2e1667b5-636b-4c95-a3b3-a8a0dc9f68da" providerId="ADAL" clId="{4219D885-C3A3-B246-9809-061715B5E4E6}" dt="2023-12-04T22:24:40.467" v="8201"/>
          <ac:spMkLst>
            <pc:docMk/>
            <pc:sldMk cId="3711776676" sldId="277"/>
            <ac:spMk id="17" creationId="{EF1D0BF4-9D3A-BEBC-B105-A8B7F0D1FD8B}"/>
          </ac:spMkLst>
        </pc:spChg>
        <pc:spChg chg="add del mod">
          <ac:chgData name="Binita Gupta (binitag)" userId="2e1667b5-636b-4c95-a3b3-a8a0dc9f68da" providerId="ADAL" clId="{4219D885-C3A3-B246-9809-061715B5E4E6}" dt="2023-12-04T22:24:51.149" v="8205"/>
          <ac:spMkLst>
            <pc:docMk/>
            <pc:sldMk cId="3711776676" sldId="277"/>
            <ac:spMk id="18" creationId="{99E98936-CD57-4D04-EF1F-4B53DD4D7DB2}"/>
          </ac:spMkLst>
        </pc:spChg>
        <pc:spChg chg="add mod">
          <ac:chgData name="Binita Gupta (binitag)" userId="2e1667b5-636b-4c95-a3b3-a8a0dc9f68da" providerId="ADAL" clId="{4219D885-C3A3-B246-9809-061715B5E4E6}" dt="2023-12-04T23:32:55.833" v="9337" actId="1076"/>
          <ac:spMkLst>
            <pc:docMk/>
            <pc:sldMk cId="3711776676" sldId="277"/>
            <ac:spMk id="19" creationId="{3F1A6D87-AB98-F476-E476-2208C1595E39}"/>
          </ac:spMkLst>
        </pc:spChg>
        <pc:spChg chg="add mod">
          <ac:chgData name="Binita Gupta (binitag)" userId="2e1667b5-636b-4c95-a3b3-a8a0dc9f68da" providerId="ADAL" clId="{4219D885-C3A3-B246-9809-061715B5E4E6}" dt="2023-12-04T23:32:55.833" v="9337" actId="1076"/>
          <ac:spMkLst>
            <pc:docMk/>
            <pc:sldMk cId="3711776676" sldId="277"/>
            <ac:spMk id="20" creationId="{E814277D-A67F-5BD9-054A-85F3095A1681}"/>
          </ac:spMkLst>
        </pc:spChg>
        <pc:spChg chg="add mod">
          <ac:chgData name="Binita Gupta (binitag)" userId="2e1667b5-636b-4c95-a3b3-a8a0dc9f68da" providerId="ADAL" clId="{4219D885-C3A3-B246-9809-061715B5E4E6}" dt="2023-12-04T23:32:55.833" v="9337" actId="1076"/>
          <ac:spMkLst>
            <pc:docMk/>
            <pc:sldMk cId="3711776676" sldId="277"/>
            <ac:spMk id="21" creationId="{38118A08-C11A-DB8A-8DD7-1D257BCC3F60}"/>
          </ac:spMkLst>
        </pc:spChg>
        <pc:spChg chg="add mod">
          <ac:chgData name="Binita Gupta (binitag)" userId="2e1667b5-636b-4c95-a3b3-a8a0dc9f68da" providerId="ADAL" clId="{4219D885-C3A3-B246-9809-061715B5E4E6}" dt="2023-12-04T23:32:55.833" v="9337" actId="1076"/>
          <ac:spMkLst>
            <pc:docMk/>
            <pc:sldMk cId="3711776676" sldId="277"/>
            <ac:spMk id="22" creationId="{3F88257E-B24E-F767-1599-B0E232CF2DBB}"/>
          </ac:spMkLst>
        </pc:spChg>
        <pc:spChg chg="add mod">
          <ac:chgData name="Binita Gupta (binitag)" userId="2e1667b5-636b-4c95-a3b3-a8a0dc9f68da" providerId="ADAL" clId="{4219D885-C3A3-B246-9809-061715B5E4E6}" dt="2023-12-04T23:32:55.833" v="9337" actId="1076"/>
          <ac:spMkLst>
            <pc:docMk/>
            <pc:sldMk cId="3711776676" sldId="277"/>
            <ac:spMk id="23" creationId="{75B101A9-2704-7A82-FA39-CCCE6798B3CB}"/>
          </ac:spMkLst>
        </pc:spChg>
        <pc:spChg chg="add mod">
          <ac:chgData name="Binita Gupta (binitag)" userId="2e1667b5-636b-4c95-a3b3-a8a0dc9f68da" providerId="ADAL" clId="{4219D885-C3A3-B246-9809-061715B5E4E6}" dt="2023-12-04T23:32:55.833" v="9337" actId="1076"/>
          <ac:spMkLst>
            <pc:docMk/>
            <pc:sldMk cId="3711776676" sldId="277"/>
            <ac:spMk id="24" creationId="{71CD1A5C-3161-0189-152F-3479E5D0797C}"/>
          </ac:spMkLst>
        </pc:spChg>
        <pc:spChg chg="add mod">
          <ac:chgData name="Binita Gupta (binitag)" userId="2e1667b5-636b-4c95-a3b3-a8a0dc9f68da" providerId="ADAL" clId="{4219D885-C3A3-B246-9809-061715B5E4E6}" dt="2023-12-04T23:32:55.833" v="9337" actId="1076"/>
          <ac:spMkLst>
            <pc:docMk/>
            <pc:sldMk cId="3711776676" sldId="277"/>
            <ac:spMk id="25" creationId="{D91DEC39-7D54-D1B5-578C-03DA90E58374}"/>
          </ac:spMkLst>
        </pc:spChg>
        <pc:spChg chg="add mod">
          <ac:chgData name="Binita Gupta (binitag)" userId="2e1667b5-636b-4c95-a3b3-a8a0dc9f68da" providerId="ADAL" clId="{4219D885-C3A3-B246-9809-061715B5E4E6}" dt="2023-12-04T23:32:55.833" v="9337" actId="1076"/>
          <ac:spMkLst>
            <pc:docMk/>
            <pc:sldMk cId="3711776676" sldId="277"/>
            <ac:spMk id="26" creationId="{4A532942-1227-616D-106E-770D55FD4397}"/>
          </ac:spMkLst>
        </pc:spChg>
        <pc:spChg chg="add mod">
          <ac:chgData name="Binita Gupta (binitag)" userId="2e1667b5-636b-4c95-a3b3-a8a0dc9f68da" providerId="ADAL" clId="{4219D885-C3A3-B246-9809-061715B5E4E6}" dt="2023-12-04T23:32:55.833" v="9337" actId="1076"/>
          <ac:spMkLst>
            <pc:docMk/>
            <pc:sldMk cId="3711776676" sldId="277"/>
            <ac:spMk id="27" creationId="{93897779-E0B7-9AEB-1526-45D6740D1004}"/>
          </ac:spMkLst>
        </pc:spChg>
        <pc:spChg chg="add mod">
          <ac:chgData name="Binita Gupta (binitag)" userId="2e1667b5-636b-4c95-a3b3-a8a0dc9f68da" providerId="ADAL" clId="{4219D885-C3A3-B246-9809-061715B5E4E6}" dt="2023-12-04T23:32:55.833" v="9337" actId="1076"/>
          <ac:spMkLst>
            <pc:docMk/>
            <pc:sldMk cId="3711776676" sldId="277"/>
            <ac:spMk id="28" creationId="{683A06D8-8019-E9F0-96A7-6780AA4A1047}"/>
          </ac:spMkLst>
        </pc:spChg>
        <pc:spChg chg="add mod">
          <ac:chgData name="Binita Gupta (binitag)" userId="2e1667b5-636b-4c95-a3b3-a8a0dc9f68da" providerId="ADAL" clId="{4219D885-C3A3-B246-9809-061715B5E4E6}" dt="2023-12-04T23:32:55.833" v="9337" actId="1076"/>
          <ac:spMkLst>
            <pc:docMk/>
            <pc:sldMk cId="3711776676" sldId="277"/>
            <ac:spMk id="29" creationId="{0063BE5E-C73E-76D7-5A32-3DD0B9460210}"/>
          </ac:spMkLst>
        </pc:spChg>
        <pc:spChg chg="add mod">
          <ac:chgData name="Binita Gupta (binitag)" userId="2e1667b5-636b-4c95-a3b3-a8a0dc9f68da" providerId="ADAL" clId="{4219D885-C3A3-B246-9809-061715B5E4E6}" dt="2023-12-04T23:32:55.833" v="9337" actId="1076"/>
          <ac:spMkLst>
            <pc:docMk/>
            <pc:sldMk cId="3711776676" sldId="277"/>
            <ac:spMk id="30" creationId="{2B4D87E8-6B0F-412B-C8C7-F175CB5A1E64}"/>
          </ac:spMkLst>
        </pc:spChg>
        <pc:spChg chg="add mod">
          <ac:chgData name="Binita Gupta (binitag)" userId="2e1667b5-636b-4c95-a3b3-a8a0dc9f68da" providerId="ADAL" clId="{4219D885-C3A3-B246-9809-061715B5E4E6}" dt="2023-12-04T23:32:55.833" v="9337" actId="1076"/>
          <ac:spMkLst>
            <pc:docMk/>
            <pc:sldMk cId="3711776676" sldId="277"/>
            <ac:spMk id="31" creationId="{F58326FF-C3B2-6248-0D8A-7F5E9FC747A0}"/>
          </ac:spMkLst>
        </pc:spChg>
        <pc:spChg chg="add mod">
          <ac:chgData name="Binita Gupta (binitag)" userId="2e1667b5-636b-4c95-a3b3-a8a0dc9f68da" providerId="ADAL" clId="{4219D885-C3A3-B246-9809-061715B5E4E6}" dt="2023-12-04T23:32:55.833" v="9337" actId="1076"/>
          <ac:spMkLst>
            <pc:docMk/>
            <pc:sldMk cId="3711776676" sldId="277"/>
            <ac:spMk id="36" creationId="{608AC470-441B-6318-51D6-57852897F0F8}"/>
          </ac:spMkLst>
        </pc:spChg>
        <pc:spChg chg="add mod">
          <ac:chgData name="Binita Gupta (binitag)" userId="2e1667b5-636b-4c95-a3b3-a8a0dc9f68da" providerId="ADAL" clId="{4219D885-C3A3-B246-9809-061715B5E4E6}" dt="2023-12-05T03:41:54.683" v="10612" actId="115"/>
          <ac:spMkLst>
            <pc:docMk/>
            <pc:sldMk cId="3711776676" sldId="277"/>
            <ac:spMk id="43" creationId="{05D15E4F-AC10-CAB0-3FBB-8448750E1DBE}"/>
          </ac:spMkLst>
        </pc:spChg>
        <pc:spChg chg="add del mod">
          <ac:chgData name="Binita Gupta (binitag)" userId="2e1667b5-636b-4c95-a3b3-a8a0dc9f68da" providerId="ADAL" clId="{4219D885-C3A3-B246-9809-061715B5E4E6}" dt="2023-12-04T22:39:05.869" v="8406" actId="478"/>
          <ac:spMkLst>
            <pc:docMk/>
            <pc:sldMk cId="3711776676" sldId="277"/>
            <ac:spMk id="44" creationId="{9A56BF67-DD66-A5F8-DC6F-F283D183FFE0}"/>
          </ac:spMkLst>
        </pc:spChg>
        <pc:spChg chg="add mod">
          <ac:chgData name="Binita Gupta (binitag)" userId="2e1667b5-636b-4c95-a3b3-a8a0dc9f68da" providerId="ADAL" clId="{4219D885-C3A3-B246-9809-061715B5E4E6}" dt="2023-12-04T23:32:55.833" v="9337" actId="1076"/>
          <ac:spMkLst>
            <pc:docMk/>
            <pc:sldMk cId="3711776676" sldId="277"/>
            <ac:spMk id="45" creationId="{828944E4-CE15-4371-8C9B-30384F94BA6F}"/>
          </ac:spMkLst>
        </pc:spChg>
        <pc:spChg chg="add del mod">
          <ac:chgData name="Binita Gupta (binitag)" userId="2e1667b5-636b-4c95-a3b3-a8a0dc9f68da" providerId="ADAL" clId="{4219D885-C3A3-B246-9809-061715B5E4E6}" dt="2023-12-04T22:39:05.869" v="8406" actId="478"/>
          <ac:spMkLst>
            <pc:docMk/>
            <pc:sldMk cId="3711776676" sldId="277"/>
            <ac:spMk id="46" creationId="{8CECF6BB-EC6F-59F3-81CB-441600CD9306}"/>
          </ac:spMkLst>
        </pc:spChg>
        <pc:spChg chg="add mod">
          <ac:chgData name="Binita Gupta (binitag)" userId="2e1667b5-636b-4c95-a3b3-a8a0dc9f68da" providerId="ADAL" clId="{4219D885-C3A3-B246-9809-061715B5E4E6}" dt="2023-12-04T23:32:55.833" v="9337" actId="1076"/>
          <ac:spMkLst>
            <pc:docMk/>
            <pc:sldMk cId="3711776676" sldId="277"/>
            <ac:spMk id="47" creationId="{F9FF204D-EAA4-AB0A-A375-14F636E97A23}"/>
          </ac:spMkLst>
        </pc:spChg>
        <pc:spChg chg="add del mod">
          <ac:chgData name="Binita Gupta (binitag)" userId="2e1667b5-636b-4c95-a3b3-a8a0dc9f68da" providerId="ADAL" clId="{4219D885-C3A3-B246-9809-061715B5E4E6}" dt="2023-12-04T22:39:05.869" v="8406" actId="478"/>
          <ac:spMkLst>
            <pc:docMk/>
            <pc:sldMk cId="3711776676" sldId="277"/>
            <ac:spMk id="48" creationId="{98901C80-C64E-07BF-EDCF-94C12735FEAC}"/>
          </ac:spMkLst>
        </pc:spChg>
        <pc:spChg chg="add del mod">
          <ac:chgData name="Binita Gupta (binitag)" userId="2e1667b5-636b-4c95-a3b3-a8a0dc9f68da" providerId="ADAL" clId="{4219D885-C3A3-B246-9809-061715B5E4E6}" dt="2023-12-04T22:39:05.869" v="8406" actId="478"/>
          <ac:spMkLst>
            <pc:docMk/>
            <pc:sldMk cId="3711776676" sldId="277"/>
            <ac:spMk id="49" creationId="{597265A2-70C8-A3D6-47C5-A33C4CCD8F7F}"/>
          </ac:spMkLst>
        </pc:spChg>
        <pc:spChg chg="add del mod">
          <ac:chgData name="Binita Gupta (binitag)" userId="2e1667b5-636b-4c95-a3b3-a8a0dc9f68da" providerId="ADAL" clId="{4219D885-C3A3-B246-9809-061715B5E4E6}" dt="2023-12-04T22:31:53.688" v="8331" actId="478"/>
          <ac:spMkLst>
            <pc:docMk/>
            <pc:sldMk cId="3711776676" sldId="277"/>
            <ac:spMk id="50" creationId="{EF7BA951-E0E5-7F7D-6ED8-F444FBC565B0}"/>
          </ac:spMkLst>
        </pc:spChg>
        <pc:spChg chg="add mod">
          <ac:chgData name="Binita Gupta (binitag)" userId="2e1667b5-636b-4c95-a3b3-a8a0dc9f68da" providerId="ADAL" clId="{4219D885-C3A3-B246-9809-061715B5E4E6}" dt="2023-12-04T23:32:55.833" v="9337" actId="1076"/>
          <ac:spMkLst>
            <pc:docMk/>
            <pc:sldMk cId="3711776676" sldId="277"/>
            <ac:spMk id="51" creationId="{25F9FDE3-78CE-4D3C-D9B2-A08B3E0D079F}"/>
          </ac:spMkLst>
        </pc:spChg>
        <pc:spChg chg="add mod">
          <ac:chgData name="Binita Gupta (binitag)" userId="2e1667b5-636b-4c95-a3b3-a8a0dc9f68da" providerId="ADAL" clId="{4219D885-C3A3-B246-9809-061715B5E4E6}" dt="2023-12-05T03:22:29.495" v="9887" actId="1076"/>
          <ac:spMkLst>
            <pc:docMk/>
            <pc:sldMk cId="3711776676" sldId="277"/>
            <ac:spMk id="63" creationId="{AC2D59B2-75D3-C113-38FB-781DF4ACA387}"/>
          </ac:spMkLst>
        </pc:spChg>
        <pc:spChg chg="add del mod">
          <ac:chgData name="Binita Gupta (binitag)" userId="2e1667b5-636b-4c95-a3b3-a8a0dc9f68da" providerId="ADAL" clId="{4219D885-C3A3-B246-9809-061715B5E4E6}" dt="2023-12-04T22:35:44.829" v="8366" actId="478"/>
          <ac:spMkLst>
            <pc:docMk/>
            <pc:sldMk cId="3711776676" sldId="277"/>
            <ac:spMk id="64" creationId="{C72E4FC4-388F-3BB1-C570-12070ED62209}"/>
          </ac:spMkLst>
        </pc:spChg>
        <pc:spChg chg="add del mod">
          <ac:chgData name="Binita Gupta (binitag)" userId="2e1667b5-636b-4c95-a3b3-a8a0dc9f68da" providerId="ADAL" clId="{4219D885-C3A3-B246-9809-061715B5E4E6}" dt="2023-12-04T22:35:44.829" v="8366" actId="478"/>
          <ac:spMkLst>
            <pc:docMk/>
            <pc:sldMk cId="3711776676" sldId="277"/>
            <ac:spMk id="65" creationId="{10DC5C0B-D4F6-BC2C-EC75-DA46DE862C74}"/>
          </ac:spMkLst>
        </pc:spChg>
        <pc:spChg chg="add del mod">
          <ac:chgData name="Binita Gupta (binitag)" userId="2e1667b5-636b-4c95-a3b3-a8a0dc9f68da" providerId="ADAL" clId="{4219D885-C3A3-B246-9809-061715B5E4E6}" dt="2023-12-04T22:35:44.829" v="8366" actId="478"/>
          <ac:spMkLst>
            <pc:docMk/>
            <pc:sldMk cId="3711776676" sldId="277"/>
            <ac:spMk id="66" creationId="{A8771C3A-7567-391D-C9AE-E520BB8BF70C}"/>
          </ac:spMkLst>
        </pc:spChg>
        <pc:spChg chg="add mod">
          <ac:chgData name="Binita Gupta (binitag)" userId="2e1667b5-636b-4c95-a3b3-a8a0dc9f68da" providerId="ADAL" clId="{4219D885-C3A3-B246-9809-061715B5E4E6}" dt="2023-12-05T03:22:26.024" v="9886" actId="1076"/>
          <ac:spMkLst>
            <pc:docMk/>
            <pc:sldMk cId="3711776676" sldId="277"/>
            <ac:spMk id="79" creationId="{AECF8823-2526-1E52-20BC-9245044E8BCE}"/>
          </ac:spMkLst>
        </pc:spChg>
        <pc:spChg chg="add mod">
          <ac:chgData name="Binita Gupta (binitag)" userId="2e1667b5-636b-4c95-a3b3-a8a0dc9f68da" providerId="ADAL" clId="{4219D885-C3A3-B246-9809-061715B5E4E6}" dt="2023-12-05T03:20:20.412" v="9861" actId="14100"/>
          <ac:spMkLst>
            <pc:docMk/>
            <pc:sldMk cId="3711776676" sldId="277"/>
            <ac:spMk id="80" creationId="{70B9A0D3-2E49-0646-17B0-F179F3269053}"/>
          </ac:spMkLst>
        </pc:spChg>
        <pc:spChg chg="add mod">
          <ac:chgData name="Binita Gupta (binitag)" userId="2e1667b5-636b-4c95-a3b3-a8a0dc9f68da" providerId="ADAL" clId="{4219D885-C3A3-B246-9809-061715B5E4E6}" dt="2023-12-05T03:22:13.832" v="9885" actId="14100"/>
          <ac:spMkLst>
            <pc:docMk/>
            <pc:sldMk cId="3711776676" sldId="277"/>
            <ac:spMk id="82" creationId="{C7DAAF49-6918-C2BC-6BD6-8BD2A0562494}"/>
          </ac:spMkLst>
        </pc:spChg>
        <pc:spChg chg="add del mod">
          <ac:chgData name="Binita Gupta (binitag)" userId="2e1667b5-636b-4c95-a3b3-a8a0dc9f68da" providerId="ADAL" clId="{4219D885-C3A3-B246-9809-061715B5E4E6}" dt="2023-12-05T03:22:52.326" v="9889" actId="478"/>
          <ac:spMkLst>
            <pc:docMk/>
            <pc:sldMk cId="3711776676" sldId="277"/>
            <ac:spMk id="83" creationId="{D0238BF8-1E56-2E4B-CB45-14ED2B1702FB}"/>
          </ac:spMkLst>
        </pc:spChg>
        <pc:spChg chg="add del mod">
          <ac:chgData name="Binita Gupta (binitag)" userId="2e1667b5-636b-4c95-a3b3-a8a0dc9f68da" providerId="ADAL" clId="{4219D885-C3A3-B246-9809-061715B5E4E6}" dt="2023-12-05T21:00:36.368" v="18415" actId="478"/>
          <ac:spMkLst>
            <pc:docMk/>
            <pc:sldMk cId="3711776676" sldId="277"/>
            <ac:spMk id="85" creationId="{05383F32-88E7-D07E-D1B3-FCD240300821}"/>
          </ac:spMkLst>
        </pc:spChg>
        <pc:cxnChg chg="add mod">
          <ac:chgData name="Binita Gupta (binitag)" userId="2e1667b5-636b-4c95-a3b3-a8a0dc9f68da" providerId="ADAL" clId="{4219D885-C3A3-B246-9809-061715B5E4E6}" dt="2023-12-04T23:32:55.833" v="9337" actId="1076"/>
          <ac:cxnSpMkLst>
            <pc:docMk/>
            <pc:sldMk cId="3711776676" sldId="277"/>
            <ac:cxnSpMk id="33" creationId="{C212FDC7-47C3-0BAE-8AB8-1CB923DEBA43}"/>
          </ac:cxnSpMkLst>
        </pc:cxnChg>
        <pc:cxnChg chg="add mod">
          <ac:chgData name="Binita Gupta (binitag)" userId="2e1667b5-636b-4c95-a3b3-a8a0dc9f68da" providerId="ADAL" clId="{4219D885-C3A3-B246-9809-061715B5E4E6}" dt="2023-12-04T23:32:55.833" v="9337" actId="1076"/>
          <ac:cxnSpMkLst>
            <pc:docMk/>
            <pc:sldMk cId="3711776676" sldId="277"/>
            <ac:cxnSpMk id="34" creationId="{009B25CC-BCE7-1911-797F-20657D885E16}"/>
          </ac:cxnSpMkLst>
        </pc:cxnChg>
        <pc:cxnChg chg="add mod">
          <ac:chgData name="Binita Gupta (binitag)" userId="2e1667b5-636b-4c95-a3b3-a8a0dc9f68da" providerId="ADAL" clId="{4219D885-C3A3-B246-9809-061715B5E4E6}" dt="2023-12-04T23:32:55.833" v="9337" actId="1076"/>
          <ac:cxnSpMkLst>
            <pc:docMk/>
            <pc:sldMk cId="3711776676" sldId="277"/>
            <ac:cxnSpMk id="35" creationId="{A66EBE32-3FC1-C940-1166-68EC2283CC93}"/>
          </ac:cxnSpMkLst>
        </pc:cxnChg>
        <pc:cxnChg chg="add mod">
          <ac:chgData name="Binita Gupta (binitag)" userId="2e1667b5-636b-4c95-a3b3-a8a0dc9f68da" providerId="ADAL" clId="{4219D885-C3A3-B246-9809-061715B5E4E6}" dt="2023-12-04T23:32:55.833" v="9337" actId="1076"/>
          <ac:cxnSpMkLst>
            <pc:docMk/>
            <pc:sldMk cId="3711776676" sldId="277"/>
            <ac:cxnSpMk id="52" creationId="{9B0AF17C-A2C9-C2C1-F6CE-15380BFCA2D4}"/>
          </ac:cxnSpMkLst>
        </pc:cxnChg>
        <pc:cxnChg chg="add mod">
          <ac:chgData name="Binita Gupta (binitag)" userId="2e1667b5-636b-4c95-a3b3-a8a0dc9f68da" providerId="ADAL" clId="{4219D885-C3A3-B246-9809-061715B5E4E6}" dt="2023-12-04T23:32:55.833" v="9337" actId="1076"/>
          <ac:cxnSpMkLst>
            <pc:docMk/>
            <pc:sldMk cId="3711776676" sldId="277"/>
            <ac:cxnSpMk id="54" creationId="{065A633C-02E2-29A3-2B6C-C8A4F1E6C7C4}"/>
          </ac:cxnSpMkLst>
        </pc:cxnChg>
        <pc:cxnChg chg="add del mod">
          <ac:chgData name="Binita Gupta (binitag)" userId="2e1667b5-636b-4c95-a3b3-a8a0dc9f68da" providerId="ADAL" clId="{4219D885-C3A3-B246-9809-061715B5E4E6}" dt="2023-12-04T22:38:38.347" v="8398" actId="478"/>
          <ac:cxnSpMkLst>
            <pc:docMk/>
            <pc:sldMk cId="3711776676" sldId="277"/>
            <ac:cxnSpMk id="70" creationId="{3001C363-D90A-468B-A234-62CAD5DFF73B}"/>
          </ac:cxnSpMkLst>
        </pc:cxnChg>
        <pc:cxnChg chg="add del mod">
          <ac:chgData name="Binita Gupta (binitag)" userId="2e1667b5-636b-4c95-a3b3-a8a0dc9f68da" providerId="ADAL" clId="{4219D885-C3A3-B246-9809-061715B5E4E6}" dt="2023-12-04T22:38:39.744" v="8399" actId="478"/>
          <ac:cxnSpMkLst>
            <pc:docMk/>
            <pc:sldMk cId="3711776676" sldId="277"/>
            <ac:cxnSpMk id="72" creationId="{4BD0AFD1-68EE-C9E2-DE76-F7D91F14F3BE}"/>
          </ac:cxnSpMkLst>
        </pc:cxnChg>
        <pc:cxnChg chg="add mod">
          <ac:chgData name="Binita Gupta (binitag)" userId="2e1667b5-636b-4c95-a3b3-a8a0dc9f68da" providerId="ADAL" clId="{4219D885-C3A3-B246-9809-061715B5E4E6}" dt="2023-12-04T23:32:55.833" v="9337" actId="1076"/>
          <ac:cxnSpMkLst>
            <pc:docMk/>
            <pc:sldMk cId="3711776676" sldId="277"/>
            <ac:cxnSpMk id="74" creationId="{D21B1AF2-FC71-D79E-EB24-615308F4726E}"/>
          </ac:cxnSpMkLst>
        </pc:cxnChg>
        <pc:cxnChg chg="add mod">
          <ac:chgData name="Binita Gupta (binitag)" userId="2e1667b5-636b-4c95-a3b3-a8a0dc9f68da" providerId="ADAL" clId="{4219D885-C3A3-B246-9809-061715B5E4E6}" dt="2023-12-04T23:32:55.833" v="9337" actId="1076"/>
          <ac:cxnSpMkLst>
            <pc:docMk/>
            <pc:sldMk cId="3711776676" sldId="277"/>
            <ac:cxnSpMk id="75" creationId="{BEA719EF-981E-5B2F-5925-5E04CB88C42D}"/>
          </ac:cxnSpMkLst>
        </pc:cxnChg>
        <pc:cxnChg chg="add mod">
          <ac:chgData name="Binita Gupta (binitag)" userId="2e1667b5-636b-4c95-a3b3-a8a0dc9f68da" providerId="ADAL" clId="{4219D885-C3A3-B246-9809-061715B5E4E6}" dt="2023-12-04T23:32:55.833" v="9337" actId="1076"/>
          <ac:cxnSpMkLst>
            <pc:docMk/>
            <pc:sldMk cId="3711776676" sldId="277"/>
            <ac:cxnSpMk id="76" creationId="{E6A77C08-FA39-76A6-B1E2-A471C8FB0EA8}"/>
          </ac:cxnSpMkLst>
        </pc:cxnChg>
        <pc:cxnChg chg="add mod">
          <ac:chgData name="Binita Gupta (binitag)" userId="2e1667b5-636b-4c95-a3b3-a8a0dc9f68da" providerId="ADAL" clId="{4219D885-C3A3-B246-9809-061715B5E4E6}" dt="2023-12-04T23:32:55.833" v="9337" actId="1076"/>
          <ac:cxnSpMkLst>
            <pc:docMk/>
            <pc:sldMk cId="3711776676" sldId="277"/>
            <ac:cxnSpMk id="81" creationId="{2C175393-A5B1-2959-204A-25E0ED377982}"/>
          </ac:cxnSpMkLst>
        </pc:cxnChg>
      </pc:sldChg>
      <pc:sldChg chg="modSp add mod modNotesTx">
        <pc:chgData name="Binita Gupta (binitag)" userId="2e1667b5-636b-4c95-a3b3-a8a0dc9f68da" providerId="ADAL" clId="{4219D885-C3A3-B246-9809-061715B5E4E6}" dt="2023-12-13T21:59:38.048" v="21508" actId="20577"/>
        <pc:sldMkLst>
          <pc:docMk/>
          <pc:sldMk cId="1022481865" sldId="278"/>
        </pc:sldMkLst>
        <pc:spChg chg="mod">
          <ac:chgData name="Binita Gupta (binitag)" userId="2e1667b5-636b-4c95-a3b3-a8a0dc9f68da" providerId="ADAL" clId="{4219D885-C3A3-B246-9809-061715B5E4E6}" dt="2023-12-05T18:55:09.349" v="18140" actId="20577"/>
          <ac:spMkLst>
            <pc:docMk/>
            <pc:sldMk cId="1022481865" sldId="278"/>
            <ac:spMk id="4097" creationId="{00000000-0000-0000-0000-000000000000}"/>
          </ac:spMkLst>
        </pc:spChg>
        <pc:spChg chg="mod">
          <ac:chgData name="Binita Gupta (binitag)" userId="2e1667b5-636b-4c95-a3b3-a8a0dc9f68da" providerId="ADAL" clId="{4219D885-C3A3-B246-9809-061715B5E4E6}" dt="2023-12-06T05:23:10.527" v="20441" actId="20577"/>
          <ac:spMkLst>
            <pc:docMk/>
            <pc:sldMk cId="1022481865" sldId="278"/>
            <ac:spMk id="4098" creationId="{00000000-0000-0000-0000-000000000000}"/>
          </ac:spMkLst>
        </pc:spChg>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pChg chg="mod">
          <ac:chgData name="Binita Gupta (binitag)" userId="2e1667b5-636b-4c95-a3b3-a8a0dc9f68da" providerId="ADAL" clId="{4219D885-C3A3-B246-9809-061715B5E4E6}" dt="2023-12-04T23:34:18.173" v="9387"/>
          <ac:spMkLst>
            <pc:docMk/>
            <pc:sldMk cId="162017798" sldId="279"/>
            <ac:spMk id="2" creationId="{7500DC9F-1940-28C4-CFA6-DB7768DA3513}"/>
          </ac:spMkLst>
        </pc:spChg>
        <pc:spChg chg="add del mod">
          <ac:chgData name="Binita Gupta (binitag)" userId="2e1667b5-636b-4c95-a3b3-a8a0dc9f68da" providerId="ADAL" clId="{4219D885-C3A3-B246-9809-061715B5E4E6}" dt="2023-12-04T23:36:13.837" v="9417" actId="478"/>
          <ac:spMkLst>
            <pc:docMk/>
            <pc:sldMk cId="162017798" sldId="279"/>
            <ac:spMk id="3" creationId="{460BE8FC-6123-6F43-005C-B18C67AD8514}"/>
          </ac:spMkLst>
        </pc:spChg>
        <pc:spChg chg="mod">
          <ac:chgData name="Binita Gupta (binitag)" userId="2e1667b5-636b-4c95-a3b3-a8a0dc9f68da" providerId="ADAL" clId="{4219D885-C3A3-B246-9809-061715B5E4E6}" dt="2023-12-04T23:34:28.113" v="9388" actId="1076"/>
          <ac:spMkLst>
            <pc:docMk/>
            <pc:sldMk cId="162017798" sldId="279"/>
            <ac:spMk id="7" creationId="{AFEB1291-2208-08CD-D3ED-A023ADE7244C}"/>
          </ac:spMkLst>
        </pc:spChg>
        <pc:spChg chg="add mod">
          <ac:chgData name="Binita Gupta (binitag)" userId="2e1667b5-636b-4c95-a3b3-a8a0dc9f68da" providerId="ADAL" clId="{4219D885-C3A3-B246-9809-061715B5E4E6}" dt="2023-12-05T03:43:47.839" v="10635" actId="14100"/>
          <ac:spMkLst>
            <pc:docMk/>
            <pc:sldMk cId="162017798" sldId="279"/>
            <ac:spMk id="8" creationId="{3FC4F349-B56B-113D-B804-A0A8AD92E48D}"/>
          </ac:spMkLst>
        </pc:spChg>
        <pc:spChg chg="mod">
          <ac:chgData name="Binita Gupta (binitag)" userId="2e1667b5-636b-4c95-a3b3-a8a0dc9f68da" providerId="ADAL" clId="{4219D885-C3A3-B246-9809-061715B5E4E6}" dt="2023-12-04T23:34:28.113" v="9388" actId="1076"/>
          <ac:spMkLst>
            <pc:docMk/>
            <pc:sldMk cId="162017798" sldId="279"/>
            <ac:spMk id="9" creationId="{D21E1DB4-6783-2603-456D-B8AA7C58132D}"/>
          </ac:spMkLst>
        </pc:spChg>
        <pc:spChg chg="mod">
          <ac:chgData name="Binita Gupta (binitag)" userId="2e1667b5-636b-4c95-a3b3-a8a0dc9f68da" providerId="ADAL" clId="{4219D885-C3A3-B246-9809-061715B5E4E6}" dt="2023-12-04T23:34:28.113" v="9388" actId="1076"/>
          <ac:spMkLst>
            <pc:docMk/>
            <pc:sldMk cId="162017798" sldId="279"/>
            <ac:spMk id="10" creationId="{EF2B6668-64BC-EA21-447E-69029534A3C0}"/>
          </ac:spMkLst>
        </pc:spChg>
        <pc:spChg chg="mod">
          <ac:chgData name="Binita Gupta (binitag)" userId="2e1667b5-636b-4c95-a3b3-a8a0dc9f68da" providerId="ADAL" clId="{4219D885-C3A3-B246-9809-061715B5E4E6}" dt="2023-12-04T23:34:28.113" v="9388" actId="1076"/>
          <ac:spMkLst>
            <pc:docMk/>
            <pc:sldMk cId="162017798" sldId="279"/>
            <ac:spMk id="13" creationId="{5A8F6F75-1B3E-2A1A-CE13-FCA3E3268F53}"/>
          </ac:spMkLst>
        </pc:spChg>
        <pc:spChg chg="mod">
          <ac:chgData name="Binita Gupta (binitag)" userId="2e1667b5-636b-4c95-a3b3-a8a0dc9f68da" providerId="ADAL" clId="{4219D885-C3A3-B246-9809-061715B5E4E6}" dt="2023-12-04T23:34:28.113" v="9388" actId="1076"/>
          <ac:spMkLst>
            <pc:docMk/>
            <pc:sldMk cId="162017798" sldId="279"/>
            <ac:spMk id="14" creationId="{1E0868CA-C697-06E7-18B9-923C100F92EE}"/>
          </ac:spMkLst>
        </pc:spChg>
        <pc:spChg chg="mod">
          <ac:chgData name="Binita Gupta (binitag)" userId="2e1667b5-636b-4c95-a3b3-a8a0dc9f68da" providerId="ADAL" clId="{4219D885-C3A3-B246-9809-061715B5E4E6}" dt="2023-12-04T23:34:28.113" v="9388" actId="1076"/>
          <ac:spMkLst>
            <pc:docMk/>
            <pc:sldMk cId="162017798" sldId="279"/>
            <ac:spMk id="15" creationId="{9BCDC1B4-623F-48E8-2DEC-D060BD4135BF}"/>
          </ac:spMkLst>
        </pc:spChg>
        <pc:spChg chg="add mod">
          <ac:chgData name="Binita Gupta (binitag)" userId="2e1667b5-636b-4c95-a3b3-a8a0dc9f68da" providerId="ADAL" clId="{4219D885-C3A3-B246-9809-061715B5E4E6}" dt="2023-12-05T00:58:45.550" v="9532" actId="1076"/>
          <ac:spMkLst>
            <pc:docMk/>
            <pc:sldMk cId="162017798" sldId="279"/>
            <ac:spMk id="16" creationId="{8E2586CD-C86E-AEB1-A58B-8C3A2AEB60B5}"/>
          </ac:spMkLst>
        </pc:spChg>
        <pc:spChg chg="add mod">
          <ac:chgData name="Binita Gupta (binitag)" userId="2e1667b5-636b-4c95-a3b3-a8a0dc9f68da" providerId="ADAL" clId="{4219D885-C3A3-B246-9809-061715B5E4E6}" dt="2023-12-05T03:36:52.497" v="10555" actId="20577"/>
          <ac:spMkLst>
            <pc:docMk/>
            <pc:sldMk cId="162017798" sldId="279"/>
            <ac:spMk id="17" creationId="{CF8D9F55-43B3-4D2B-5F4B-89DBF0A36463}"/>
          </ac:spMkLst>
        </pc:spChg>
        <pc:spChg chg="add mod">
          <ac:chgData name="Binita Gupta (binitag)" userId="2e1667b5-636b-4c95-a3b3-a8a0dc9f68da" providerId="ADAL" clId="{4219D885-C3A3-B246-9809-061715B5E4E6}" dt="2023-12-05T15:42:42.606" v="11751" actId="14100"/>
          <ac:spMkLst>
            <pc:docMk/>
            <pc:sldMk cId="162017798" sldId="279"/>
            <ac:spMk id="18" creationId="{A76495CE-5DC2-0F55-69A4-54EEC4E5CB49}"/>
          </ac:spMkLst>
        </pc:spChg>
        <pc:spChg chg="mod">
          <ac:chgData name="Binita Gupta (binitag)" userId="2e1667b5-636b-4c95-a3b3-a8a0dc9f68da" providerId="ADAL" clId="{4219D885-C3A3-B246-9809-061715B5E4E6}" dt="2023-12-04T23:34:28.113" v="9388" actId="1076"/>
          <ac:spMkLst>
            <pc:docMk/>
            <pc:sldMk cId="162017798" sldId="279"/>
            <ac:spMk id="19" creationId="{3F1A6D87-AB98-F476-E476-2208C1595E39}"/>
          </ac:spMkLst>
        </pc:spChg>
        <pc:spChg chg="mod">
          <ac:chgData name="Binita Gupta (binitag)" userId="2e1667b5-636b-4c95-a3b3-a8a0dc9f68da" providerId="ADAL" clId="{4219D885-C3A3-B246-9809-061715B5E4E6}" dt="2023-12-04T23:34:28.113" v="9388" actId="1076"/>
          <ac:spMkLst>
            <pc:docMk/>
            <pc:sldMk cId="162017798" sldId="279"/>
            <ac:spMk id="20" creationId="{E814277D-A67F-5BD9-054A-85F3095A1681}"/>
          </ac:spMkLst>
        </pc:spChg>
        <pc:spChg chg="mod">
          <ac:chgData name="Binita Gupta (binitag)" userId="2e1667b5-636b-4c95-a3b3-a8a0dc9f68da" providerId="ADAL" clId="{4219D885-C3A3-B246-9809-061715B5E4E6}" dt="2023-12-04T23:34:28.113" v="9388" actId="1076"/>
          <ac:spMkLst>
            <pc:docMk/>
            <pc:sldMk cId="162017798" sldId="279"/>
            <ac:spMk id="21" creationId="{38118A08-C11A-DB8A-8DD7-1D257BCC3F60}"/>
          </ac:spMkLst>
        </pc:spChg>
        <pc:spChg chg="mod">
          <ac:chgData name="Binita Gupta (binitag)" userId="2e1667b5-636b-4c95-a3b3-a8a0dc9f68da" providerId="ADAL" clId="{4219D885-C3A3-B246-9809-061715B5E4E6}" dt="2023-12-04T23:34:28.113" v="9388" actId="1076"/>
          <ac:spMkLst>
            <pc:docMk/>
            <pc:sldMk cId="162017798" sldId="279"/>
            <ac:spMk id="22" creationId="{3F88257E-B24E-F767-1599-B0E232CF2DBB}"/>
          </ac:spMkLst>
        </pc:spChg>
        <pc:spChg chg="mod">
          <ac:chgData name="Binita Gupta (binitag)" userId="2e1667b5-636b-4c95-a3b3-a8a0dc9f68da" providerId="ADAL" clId="{4219D885-C3A3-B246-9809-061715B5E4E6}" dt="2023-12-04T23:34:28.113" v="9388" actId="1076"/>
          <ac:spMkLst>
            <pc:docMk/>
            <pc:sldMk cId="162017798" sldId="279"/>
            <ac:spMk id="23" creationId="{75B101A9-2704-7A82-FA39-CCCE6798B3CB}"/>
          </ac:spMkLst>
        </pc:spChg>
        <pc:spChg chg="mod">
          <ac:chgData name="Binita Gupta (binitag)" userId="2e1667b5-636b-4c95-a3b3-a8a0dc9f68da" providerId="ADAL" clId="{4219D885-C3A3-B246-9809-061715B5E4E6}" dt="2023-12-04T23:34:28.113" v="9388" actId="1076"/>
          <ac:spMkLst>
            <pc:docMk/>
            <pc:sldMk cId="162017798" sldId="279"/>
            <ac:spMk id="24" creationId="{71CD1A5C-3161-0189-152F-3479E5D0797C}"/>
          </ac:spMkLst>
        </pc:spChg>
        <pc:spChg chg="mod">
          <ac:chgData name="Binita Gupta (binitag)" userId="2e1667b5-636b-4c95-a3b3-a8a0dc9f68da" providerId="ADAL" clId="{4219D885-C3A3-B246-9809-061715B5E4E6}" dt="2023-12-04T23:34:28.113" v="9388" actId="1076"/>
          <ac:spMkLst>
            <pc:docMk/>
            <pc:sldMk cId="162017798" sldId="279"/>
            <ac:spMk id="25" creationId="{D91DEC39-7D54-D1B5-578C-03DA90E58374}"/>
          </ac:spMkLst>
        </pc:spChg>
        <pc:spChg chg="mod">
          <ac:chgData name="Binita Gupta (binitag)" userId="2e1667b5-636b-4c95-a3b3-a8a0dc9f68da" providerId="ADAL" clId="{4219D885-C3A3-B246-9809-061715B5E4E6}" dt="2023-12-04T23:34:28.113" v="9388" actId="1076"/>
          <ac:spMkLst>
            <pc:docMk/>
            <pc:sldMk cId="162017798" sldId="279"/>
            <ac:spMk id="26" creationId="{4A532942-1227-616D-106E-770D55FD4397}"/>
          </ac:spMkLst>
        </pc:spChg>
        <pc:spChg chg="mod">
          <ac:chgData name="Binita Gupta (binitag)" userId="2e1667b5-636b-4c95-a3b3-a8a0dc9f68da" providerId="ADAL" clId="{4219D885-C3A3-B246-9809-061715B5E4E6}" dt="2023-12-04T23:34:28.113" v="9388" actId="1076"/>
          <ac:spMkLst>
            <pc:docMk/>
            <pc:sldMk cId="162017798" sldId="279"/>
            <ac:spMk id="27" creationId="{93897779-E0B7-9AEB-1526-45D6740D1004}"/>
          </ac:spMkLst>
        </pc:spChg>
        <pc:spChg chg="mod">
          <ac:chgData name="Binita Gupta (binitag)" userId="2e1667b5-636b-4c95-a3b3-a8a0dc9f68da" providerId="ADAL" clId="{4219D885-C3A3-B246-9809-061715B5E4E6}" dt="2023-12-04T23:34:28.113" v="9388" actId="1076"/>
          <ac:spMkLst>
            <pc:docMk/>
            <pc:sldMk cId="162017798" sldId="279"/>
            <ac:spMk id="28" creationId="{683A06D8-8019-E9F0-96A7-6780AA4A1047}"/>
          </ac:spMkLst>
        </pc:spChg>
        <pc:spChg chg="mod">
          <ac:chgData name="Binita Gupta (binitag)" userId="2e1667b5-636b-4c95-a3b3-a8a0dc9f68da" providerId="ADAL" clId="{4219D885-C3A3-B246-9809-061715B5E4E6}" dt="2023-12-04T23:34:28.113" v="9388" actId="1076"/>
          <ac:spMkLst>
            <pc:docMk/>
            <pc:sldMk cId="162017798" sldId="279"/>
            <ac:spMk id="29" creationId="{0063BE5E-C73E-76D7-5A32-3DD0B9460210}"/>
          </ac:spMkLst>
        </pc:spChg>
        <pc:spChg chg="mod">
          <ac:chgData name="Binita Gupta (binitag)" userId="2e1667b5-636b-4c95-a3b3-a8a0dc9f68da" providerId="ADAL" clId="{4219D885-C3A3-B246-9809-061715B5E4E6}" dt="2023-12-04T23:34:28.113" v="9388" actId="1076"/>
          <ac:spMkLst>
            <pc:docMk/>
            <pc:sldMk cId="162017798" sldId="279"/>
            <ac:spMk id="30" creationId="{2B4D87E8-6B0F-412B-C8C7-F175CB5A1E64}"/>
          </ac:spMkLst>
        </pc:spChg>
        <pc:spChg chg="mod">
          <ac:chgData name="Binita Gupta (binitag)" userId="2e1667b5-636b-4c95-a3b3-a8a0dc9f68da" providerId="ADAL" clId="{4219D885-C3A3-B246-9809-061715B5E4E6}" dt="2023-12-05T03:09:17.326" v="9573" actId="1076"/>
          <ac:spMkLst>
            <pc:docMk/>
            <pc:sldMk cId="162017798" sldId="279"/>
            <ac:spMk id="31" creationId="{F58326FF-C3B2-6248-0D8A-7F5E9FC747A0}"/>
          </ac:spMkLst>
        </pc:spChg>
        <pc:spChg chg="mod">
          <ac:chgData name="Binita Gupta (binitag)" userId="2e1667b5-636b-4c95-a3b3-a8a0dc9f68da" providerId="ADAL" clId="{4219D885-C3A3-B246-9809-061715B5E4E6}" dt="2023-12-05T03:09:21.719" v="9574" actId="14100"/>
          <ac:spMkLst>
            <pc:docMk/>
            <pc:sldMk cId="162017798" sldId="279"/>
            <ac:spMk id="36" creationId="{608AC470-441B-6318-51D6-57852897F0F8}"/>
          </ac:spMkLst>
        </pc:spChg>
        <pc:spChg chg="add mod">
          <ac:chgData name="Binita Gupta (binitag)" userId="2e1667b5-636b-4c95-a3b3-a8a0dc9f68da" providerId="ADAL" clId="{4219D885-C3A3-B246-9809-061715B5E4E6}" dt="2023-12-05T03:11:32.538" v="9617" actId="20577"/>
          <ac:spMkLst>
            <pc:docMk/>
            <pc:sldMk cId="162017798" sldId="279"/>
            <ac:spMk id="38" creationId="{2CDC9292-9A93-A7CA-7F4A-57251ECA8DDA}"/>
          </ac:spMkLst>
        </pc:spChg>
        <pc:spChg chg="mod">
          <ac:chgData name="Binita Gupta (binitag)" userId="2e1667b5-636b-4c95-a3b3-a8a0dc9f68da" providerId="ADAL" clId="{4219D885-C3A3-B246-9809-061715B5E4E6}" dt="2023-12-05T03:42:04.760" v="10614" actId="115"/>
          <ac:spMkLst>
            <pc:docMk/>
            <pc:sldMk cId="162017798" sldId="279"/>
            <ac:spMk id="43" creationId="{05D15E4F-AC10-CAB0-3FBB-8448750E1DBE}"/>
          </ac:spMkLst>
        </pc:spChg>
        <pc:spChg chg="mod">
          <ac:chgData name="Binita Gupta (binitag)" userId="2e1667b5-636b-4c95-a3b3-a8a0dc9f68da" providerId="ADAL" clId="{4219D885-C3A3-B246-9809-061715B5E4E6}" dt="2023-12-04T23:34:28.113" v="9388" actId="1076"/>
          <ac:spMkLst>
            <pc:docMk/>
            <pc:sldMk cId="162017798" sldId="279"/>
            <ac:spMk id="45" creationId="{828944E4-CE15-4371-8C9B-30384F94BA6F}"/>
          </ac:spMkLst>
        </pc:spChg>
        <pc:spChg chg="mod">
          <ac:chgData name="Binita Gupta (binitag)" userId="2e1667b5-636b-4c95-a3b3-a8a0dc9f68da" providerId="ADAL" clId="{4219D885-C3A3-B246-9809-061715B5E4E6}" dt="2023-12-04T23:34:28.113" v="9388" actId="1076"/>
          <ac:spMkLst>
            <pc:docMk/>
            <pc:sldMk cId="162017798" sldId="279"/>
            <ac:spMk id="47" creationId="{F9FF204D-EAA4-AB0A-A375-14F636E97A23}"/>
          </ac:spMkLst>
        </pc:spChg>
        <pc:spChg chg="mod">
          <ac:chgData name="Binita Gupta (binitag)" userId="2e1667b5-636b-4c95-a3b3-a8a0dc9f68da" providerId="ADAL" clId="{4219D885-C3A3-B246-9809-061715B5E4E6}" dt="2023-12-04T23:34:28.113" v="9388" actId="1076"/>
          <ac:spMkLst>
            <pc:docMk/>
            <pc:sldMk cId="162017798" sldId="279"/>
            <ac:spMk id="51" creationId="{25F9FDE3-78CE-4D3C-D9B2-A08B3E0D079F}"/>
          </ac:spMkLst>
        </pc:spChg>
        <pc:spChg chg="mod">
          <ac:chgData name="Binita Gupta (binitag)" userId="2e1667b5-636b-4c95-a3b3-a8a0dc9f68da" providerId="ADAL" clId="{4219D885-C3A3-B246-9809-061715B5E4E6}" dt="2023-12-04T23:34:28.113" v="9388" actId="1076"/>
          <ac:spMkLst>
            <pc:docMk/>
            <pc:sldMk cId="162017798" sldId="279"/>
            <ac:spMk id="63" creationId="{AC2D59B2-75D3-C113-38FB-781DF4ACA387}"/>
          </ac:spMkLst>
        </pc:spChg>
        <pc:spChg chg="mod">
          <ac:chgData name="Binita Gupta (binitag)" userId="2e1667b5-636b-4c95-a3b3-a8a0dc9f68da" providerId="ADAL" clId="{4219D885-C3A3-B246-9809-061715B5E4E6}" dt="2023-12-04T23:34:28.113" v="9388" actId="1076"/>
          <ac:spMkLst>
            <pc:docMk/>
            <pc:sldMk cId="162017798" sldId="279"/>
            <ac:spMk id="79" creationId="{AECF8823-2526-1E52-20BC-9245044E8BCE}"/>
          </ac:spMkLst>
        </pc:spChg>
        <pc:spChg chg="mod">
          <ac:chgData name="Binita Gupta (binitag)" userId="2e1667b5-636b-4c95-a3b3-a8a0dc9f68da" providerId="ADAL" clId="{4219D885-C3A3-B246-9809-061715B5E4E6}" dt="2023-12-05T03:14:43.040" v="9647" actId="1076"/>
          <ac:spMkLst>
            <pc:docMk/>
            <pc:sldMk cId="162017798" sldId="279"/>
            <ac:spMk id="80" creationId="{70B9A0D3-2E49-0646-17B0-F179F3269053}"/>
          </ac:spMkLst>
        </pc:spChg>
        <pc:spChg chg="mod">
          <ac:chgData name="Binita Gupta (binitag)" userId="2e1667b5-636b-4c95-a3b3-a8a0dc9f68da" providerId="ADAL" clId="{4219D885-C3A3-B246-9809-061715B5E4E6}" dt="2023-12-05T03:10:55.951" v="9585" actId="1076"/>
          <ac:spMkLst>
            <pc:docMk/>
            <pc:sldMk cId="162017798" sldId="279"/>
            <ac:spMk id="82" creationId="{C7DAAF49-6918-C2BC-6BD6-8BD2A0562494}"/>
          </ac:spMkLst>
        </pc:spChg>
        <pc:cxnChg chg="add mod">
          <ac:chgData name="Binita Gupta (binitag)" userId="2e1667b5-636b-4c95-a3b3-a8a0dc9f68da" providerId="ADAL" clId="{4219D885-C3A3-B246-9809-061715B5E4E6}" dt="2023-12-05T03:12:57.117" v="9630" actId="14100"/>
          <ac:cxnSpMkLst>
            <pc:docMk/>
            <pc:sldMk cId="162017798" sldId="279"/>
            <ac:cxnSpMk id="12" creationId="{F78C80BC-CEB0-CD73-BCC3-B98DC2D54697}"/>
          </ac:cxnSpMkLst>
        </pc:cxnChg>
        <pc:cxnChg chg="mod">
          <ac:chgData name="Binita Gupta (binitag)" userId="2e1667b5-636b-4c95-a3b3-a8a0dc9f68da" providerId="ADAL" clId="{4219D885-C3A3-B246-9809-061715B5E4E6}" dt="2023-12-04T23:38:30.960" v="9432" actId="108"/>
          <ac:cxnSpMkLst>
            <pc:docMk/>
            <pc:sldMk cId="162017798" sldId="279"/>
            <ac:cxnSpMk id="33" creationId="{C212FDC7-47C3-0BAE-8AB8-1CB923DEBA43}"/>
          </ac:cxnSpMkLst>
        </pc:cxnChg>
        <pc:cxnChg chg="mod">
          <ac:chgData name="Binita Gupta (binitag)" userId="2e1667b5-636b-4c95-a3b3-a8a0dc9f68da" providerId="ADAL" clId="{4219D885-C3A3-B246-9809-061715B5E4E6}" dt="2023-12-05T03:10:02.536" v="9576" actId="13822"/>
          <ac:cxnSpMkLst>
            <pc:docMk/>
            <pc:sldMk cId="162017798" sldId="279"/>
            <ac:cxnSpMk id="34" creationId="{009B25CC-BCE7-1911-797F-20657D885E16}"/>
          </ac:cxnSpMkLst>
        </pc:cxnChg>
        <pc:cxnChg chg="mod">
          <ac:chgData name="Binita Gupta (binitag)" userId="2e1667b5-636b-4c95-a3b3-a8a0dc9f68da" providerId="ADAL" clId="{4219D885-C3A3-B246-9809-061715B5E4E6}" dt="2023-12-05T03:10:08.686" v="9577" actId="13822"/>
          <ac:cxnSpMkLst>
            <pc:docMk/>
            <pc:sldMk cId="162017798" sldId="279"/>
            <ac:cxnSpMk id="35" creationId="{A66EBE32-3FC1-C940-1166-68EC2283CC93}"/>
          </ac:cxnSpMkLst>
        </pc:cxnChg>
        <pc:cxnChg chg="add mod">
          <ac:chgData name="Binita Gupta (binitag)" userId="2e1667b5-636b-4c95-a3b3-a8a0dc9f68da" providerId="ADAL" clId="{4219D885-C3A3-B246-9809-061715B5E4E6}" dt="2023-12-05T03:11:14.008" v="9588" actId="13822"/>
          <ac:cxnSpMkLst>
            <pc:docMk/>
            <pc:sldMk cId="162017798" sldId="279"/>
            <ac:cxnSpMk id="37" creationId="{A47EC210-DE72-737E-9397-F9115026688F}"/>
          </ac:cxnSpMkLst>
        </pc:cxnChg>
        <pc:cxnChg chg="add mod">
          <ac:chgData name="Binita Gupta (binitag)" userId="2e1667b5-636b-4c95-a3b3-a8a0dc9f68da" providerId="ADAL" clId="{4219D885-C3A3-B246-9809-061715B5E4E6}" dt="2023-12-05T03:13:10.889" v="9632" actId="14100"/>
          <ac:cxnSpMkLst>
            <pc:docMk/>
            <pc:sldMk cId="162017798" sldId="279"/>
            <ac:cxnSpMk id="39" creationId="{7191A5C7-58A4-0D5E-D3EE-DF6F27949637}"/>
          </ac:cxnSpMkLst>
        </pc:cxnChg>
        <pc:cxnChg chg="mod">
          <ac:chgData name="Binita Gupta (binitag)" userId="2e1667b5-636b-4c95-a3b3-a8a0dc9f68da" providerId="ADAL" clId="{4219D885-C3A3-B246-9809-061715B5E4E6}" dt="2023-12-04T23:38:08.996" v="9430" actId="13822"/>
          <ac:cxnSpMkLst>
            <pc:docMk/>
            <pc:sldMk cId="162017798" sldId="279"/>
            <ac:cxnSpMk id="52" creationId="{9B0AF17C-A2C9-C2C1-F6CE-15380BFCA2D4}"/>
          </ac:cxnSpMkLst>
        </pc:cxnChg>
        <pc:cxnChg chg="mod">
          <ac:chgData name="Binita Gupta (binitag)" userId="2e1667b5-636b-4c95-a3b3-a8a0dc9f68da" providerId="ADAL" clId="{4219D885-C3A3-B246-9809-061715B5E4E6}" dt="2023-12-04T23:34:28.113" v="9388" actId="1076"/>
          <ac:cxnSpMkLst>
            <pc:docMk/>
            <pc:sldMk cId="162017798" sldId="279"/>
            <ac:cxnSpMk id="54" creationId="{065A633C-02E2-29A3-2B6C-C8A4F1E6C7C4}"/>
          </ac:cxnSpMkLst>
        </pc:cxnChg>
        <pc:cxnChg chg="add mod">
          <ac:chgData name="Binita Gupta (binitag)" userId="2e1667b5-636b-4c95-a3b3-a8a0dc9f68da" providerId="ADAL" clId="{4219D885-C3A3-B246-9809-061715B5E4E6}" dt="2023-12-05T03:13:27.836" v="9634" actId="1076"/>
          <ac:cxnSpMkLst>
            <pc:docMk/>
            <pc:sldMk cId="162017798" sldId="279"/>
            <ac:cxnSpMk id="57" creationId="{B212E863-725A-925E-9AF3-A783C9FD44BF}"/>
          </ac:cxnSpMkLst>
        </pc:cxnChg>
        <pc:cxnChg chg="add mod">
          <ac:chgData name="Binita Gupta (binitag)" userId="2e1667b5-636b-4c95-a3b3-a8a0dc9f68da" providerId="ADAL" clId="{4219D885-C3A3-B246-9809-061715B5E4E6}" dt="2023-12-05T03:14:40.016" v="9646" actId="1076"/>
          <ac:cxnSpMkLst>
            <pc:docMk/>
            <pc:sldMk cId="162017798" sldId="279"/>
            <ac:cxnSpMk id="58" creationId="{8260DC68-2519-8E91-C8FA-17A61083FF73}"/>
          </ac:cxnSpMkLst>
        </pc:cxnChg>
        <pc:cxnChg chg="mod">
          <ac:chgData name="Binita Gupta (binitag)" userId="2e1667b5-636b-4c95-a3b3-a8a0dc9f68da" providerId="ADAL" clId="{4219D885-C3A3-B246-9809-061715B5E4E6}" dt="2023-12-04T23:34:28.113" v="9388" actId="1076"/>
          <ac:cxnSpMkLst>
            <pc:docMk/>
            <pc:sldMk cId="162017798" sldId="279"/>
            <ac:cxnSpMk id="74" creationId="{D21B1AF2-FC71-D79E-EB24-615308F4726E}"/>
          </ac:cxnSpMkLst>
        </pc:cxnChg>
        <pc:cxnChg chg="mod">
          <ac:chgData name="Binita Gupta (binitag)" userId="2e1667b5-636b-4c95-a3b3-a8a0dc9f68da" providerId="ADAL" clId="{4219D885-C3A3-B246-9809-061715B5E4E6}" dt="2023-12-04T23:34:28.113" v="9388" actId="1076"/>
          <ac:cxnSpMkLst>
            <pc:docMk/>
            <pc:sldMk cId="162017798" sldId="279"/>
            <ac:cxnSpMk id="75" creationId="{BEA719EF-981E-5B2F-5925-5E04CB88C42D}"/>
          </ac:cxnSpMkLst>
        </pc:cxnChg>
        <pc:cxnChg chg="del mod">
          <ac:chgData name="Binita Gupta (binitag)" userId="2e1667b5-636b-4c95-a3b3-a8a0dc9f68da" providerId="ADAL" clId="{4219D885-C3A3-B246-9809-061715B5E4E6}" dt="2023-12-04T23:38:48.892" v="9434" actId="478"/>
          <ac:cxnSpMkLst>
            <pc:docMk/>
            <pc:sldMk cId="162017798" sldId="279"/>
            <ac:cxnSpMk id="76" creationId="{E6A77C08-FA39-76A6-B1E2-A471C8FB0EA8}"/>
          </ac:cxnSpMkLst>
        </pc:cxnChg>
        <pc:cxnChg chg="mod">
          <ac:chgData name="Binita Gupta (binitag)" userId="2e1667b5-636b-4c95-a3b3-a8a0dc9f68da" providerId="ADAL" clId="{4219D885-C3A3-B246-9809-061715B5E4E6}" dt="2023-12-05T03:10:55.951" v="9585" actId="1076"/>
          <ac:cxnSpMkLst>
            <pc:docMk/>
            <pc:sldMk cId="162017798" sldId="279"/>
            <ac:cxnSpMk id="81" creationId="{2C175393-A5B1-2959-204A-25E0ED377982}"/>
          </ac:cxnSpMkLst>
        </pc:cxnChg>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pChg chg="mod">
          <ac:chgData name="Binita Gupta (binitag)" userId="2e1667b5-636b-4c95-a3b3-a8a0dc9f68da" providerId="ADAL" clId="{4219D885-C3A3-B246-9809-061715B5E4E6}" dt="2023-12-05T03:29:10.481" v="10005" actId="20577"/>
          <ac:spMkLst>
            <pc:docMk/>
            <pc:sldMk cId="280654529" sldId="280"/>
            <ac:spMk id="2" creationId="{7500DC9F-1940-28C4-CFA6-DB7768DA3513}"/>
          </ac:spMkLst>
        </pc:spChg>
        <pc:spChg chg="add mod">
          <ac:chgData name="Binita Gupta (binitag)" userId="2e1667b5-636b-4c95-a3b3-a8a0dc9f68da" providerId="ADAL" clId="{4219D885-C3A3-B246-9809-061715B5E4E6}" dt="2023-12-13T22:38:09.049" v="22060" actId="1076"/>
          <ac:spMkLst>
            <pc:docMk/>
            <pc:sldMk cId="280654529" sldId="280"/>
            <ac:spMk id="3" creationId="{63B353A2-7BF4-E7E3-2E40-A1A5D6C2CFCD}"/>
          </ac:spMkLst>
        </pc:spChg>
        <pc:spChg chg="del mod">
          <ac:chgData name="Binita Gupta (binitag)" userId="2e1667b5-636b-4c95-a3b3-a8a0dc9f68da" providerId="ADAL" clId="{4219D885-C3A3-B246-9809-061715B5E4E6}" dt="2023-12-05T03:29:52.678" v="10007" actId="478"/>
          <ac:spMkLst>
            <pc:docMk/>
            <pc:sldMk cId="280654529" sldId="280"/>
            <ac:spMk id="7" creationId="{AFEB1291-2208-08CD-D3ED-A023ADE7244C}"/>
          </ac:spMkLst>
        </pc:spChg>
        <pc:spChg chg="del mod">
          <ac:chgData name="Binita Gupta (binitag)" userId="2e1667b5-636b-4c95-a3b3-a8a0dc9f68da" providerId="ADAL" clId="{4219D885-C3A3-B246-9809-061715B5E4E6}" dt="2023-12-05T03:29:52.678" v="10007" actId="478"/>
          <ac:spMkLst>
            <pc:docMk/>
            <pc:sldMk cId="280654529" sldId="280"/>
            <ac:spMk id="8" creationId="{3FC4F349-B56B-113D-B804-A0A8AD92E48D}"/>
          </ac:spMkLst>
        </pc:spChg>
        <pc:spChg chg="del mod">
          <ac:chgData name="Binita Gupta (binitag)" userId="2e1667b5-636b-4c95-a3b3-a8a0dc9f68da" providerId="ADAL" clId="{4219D885-C3A3-B246-9809-061715B5E4E6}" dt="2023-12-05T03:29:52.678" v="10007" actId="478"/>
          <ac:spMkLst>
            <pc:docMk/>
            <pc:sldMk cId="280654529" sldId="280"/>
            <ac:spMk id="9" creationId="{D21E1DB4-6783-2603-456D-B8AA7C58132D}"/>
          </ac:spMkLst>
        </pc:spChg>
        <pc:spChg chg="del mod">
          <ac:chgData name="Binita Gupta (binitag)" userId="2e1667b5-636b-4c95-a3b3-a8a0dc9f68da" providerId="ADAL" clId="{4219D885-C3A3-B246-9809-061715B5E4E6}" dt="2023-12-05T03:29:52.678" v="10007" actId="478"/>
          <ac:spMkLst>
            <pc:docMk/>
            <pc:sldMk cId="280654529" sldId="280"/>
            <ac:spMk id="10" creationId="{EF2B6668-64BC-EA21-447E-69029534A3C0}"/>
          </ac:spMkLst>
        </pc:spChg>
        <pc:spChg chg="del mod">
          <ac:chgData name="Binita Gupta (binitag)" userId="2e1667b5-636b-4c95-a3b3-a8a0dc9f68da" providerId="ADAL" clId="{4219D885-C3A3-B246-9809-061715B5E4E6}" dt="2023-12-05T03:29:52.678" v="10007" actId="478"/>
          <ac:spMkLst>
            <pc:docMk/>
            <pc:sldMk cId="280654529" sldId="280"/>
            <ac:spMk id="13" creationId="{5A8F6F75-1B3E-2A1A-CE13-FCA3E3268F53}"/>
          </ac:spMkLst>
        </pc:spChg>
        <pc:spChg chg="del mod">
          <ac:chgData name="Binita Gupta (binitag)" userId="2e1667b5-636b-4c95-a3b3-a8a0dc9f68da" providerId="ADAL" clId="{4219D885-C3A3-B246-9809-061715B5E4E6}" dt="2023-12-05T03:29:52.678" v="10007" actId="478"/>
          <ac:spMkLst>
            <pc:docMk/>
            <pc:sldMk cId="280654529" sldId="280"/>
            <ac:spMk id="14" creationId="{1E0868CA-C697-06E7-18B9-923C100F92EE}"/>
          </ac:spMkLst>
        </pc:spChg>
        <pc:spChg chg="del mod">
          <ac:chgData name="Binita Gupta (binitag)" userId="2e1667b5-636b-4c95-a3b3-a8a0dc9f68da" providerId="ADAL" clId="{4219D885-C3A3-B246-9809-061715B5E4E6}" dt="2023-12-05T03:29:52.678" v="10007" actId="478"/>
          <ac:spMkLst>
            <pc:docMk/>
            <pc:sldMk cId="280654529" sldId="280"/>
            <ac:spMk id="15" creationId="{9BCDC1B4-623F-48E8-2DEC-D060BD4135BF}"/>
          </ac:spMkLst>
        </pc:spChg>
        <pc:spChg chg="del mod">
          <ac:chgData name="Binita Gupta (binitag)" userId="2e1667b5-636b-4c95-a3b3-a8a0dc9f68da" providerId="ADAL" clId="{4219D885-C3A3-B246-9809-061715B5E4E6}" dt="2023-12-05T03:29:52.678" v="10007" actId="478"/>
          <ac:spMkLst>
            <pc:docMk/>
            <pc:sldMk cId="280654529" sldId="280"/>
            <ac:spMk id="16" creationId="{8E2586CD-C86E-AEB1-A58B-8C3A2AEB60B5}"/>
          </ac:spMkLst>
        </pc:spChg>
        <pc:spChg chg="del mod">
          <ac:chgData name="Binita Gupta (binitag)" userId="2e1667b5-636b-4c95-a3b3-a8a0dc9f68da" providerId="ADAL" clId="{4219D885-C3A3-B246-9809-061715B5E4E6}" dt="2023-12-05T03:29:52.678" v="10007" actId="478"/>
          <ac:spMkLst>
            <pc:docMk/>
            <pc:sldMk cId="280654529" sldId="280"/>
            <ac:spMk id="17" creationId="{CF8D9F55-43B3-4D2B-5F4B-89DBF0A36463}"/>
          </ac:spMkLst>
        </pc:spChg>
        <pc:spChg chg="del mod">
          <ac:chgData name="Binita Gupta (binitag)" userId="2e1667b5-636b-4c95-a3b3-a8a0dc9f68da" providerId="ADAL" clId="{4219D885-C3A3-B246-9809-061715B5E4E6}" dt="2023-12-05T03:29:52.678" v="10007" actId="478"/>
          <ac:spMkLst>
            <pc:docMk/>
            <pc:sldMk cId="280654529" sldId="280"/>
            <ac:spMk id="18" creationId="{A76495CE-5DC2-0F55-69A4-54EEC4E5CB49}"/>
          </ac:spMkLst>
        </pc:spChg>
        <pc:spChg chg="del mod">
          <ac:chgData name="Binita Gupta (binitag)" userId="2e1667b5-636b-4c95-a3b3-a8a0dc9f68da" providerId="ADAL" clId="{4219D885-C3A3-B246-9809-061715B5E4E6}" dt="2023-12-05T03:29:52.678" v="10007" actId="478"/>
          <ac:spMkLst>
            <pc:docMk/>
            <pc:sldMk cId="280654529" sldId="280"/>
            <ac:spMk id="19" creationId="{3F1A6D87-AB98-F476-E476-2208C1595E39}"/>
          </ac:spMkLst>
        </pc:spChg>
        <pc:spChg chg="del mod">
          <ac:chgData name="Binita Gupta (binitag)" userId="2e1667b5-636b-4c95-a3b3-a8a0dc9f68da" providerId="ADAL" clId="{4219D885-C3A3-B246-9809-061715B5E4E6}" dt="2023-12-05T03:29:52.678" v="10007" actId="478"/>
          <ac:spMkLst>
            <pc:docMk/>
            <pc:sldMk cId="280654529" sldId="280"/>
            <ac:spMk id="20" creationId="{E814277D-A67F-5BD9-054A-85F3095A1681}"/>
          </ac:spMkLst>
        </pc:spChg>
        <pc:spChg chg="del mod">
          <ac:chgData name="Binita Gupta (binitag)" userId="2e1667b5-636b-4c95-a3b3-a8a0dc9f68da" providerId="ADAL" clId="{4219D885-C3A3-B246-9809-061715B5E4E6}" dt="2023-12-05T03:29:52.678" v="10007" actId="478"/>
          <ac:spMkLst>
            <pc:docMk/>
            <pc:sldMk cId="280654529" sldId="280"/>
            <ac:spMk id="21" creationId="{38118A08-C11A-DB8A-8DD7-1D257BCC3F60}"/>
          </ac:spMkLst>
        </pc:spChg>
        <pc:spChg chg="del mod">
          <ac:chgData name="Binita Gupta (binitag)" userId="2e1667b5-636b-4c95-a3b3-a8a0dc9f68da" providerId="ADAL" clId="{4219D885-C3A3-B246-9809-061715B5E4E6}" dt="2023-12-05T03:29:52.678" v="10007" actId="478"/>
          <ac:spMkLst>
            <pc:docMk/>
            <pc:sldMk cId="280654529" sldId="280"/>
            <ac:spMk id="22" creationId="{3F88257E-B24E-F767-1599-B0E232CF2DBB}"/>
          </ac:spMkLst>
        </pc:spChg>
        <pc:spChg chg="del mod">
          <ac:chgData name="Binita Gupta (binitag)" userId="2e1667b5-636b-4c95-a3b3-a8a0dc9f68da" providerId="ADAL" clId="{4219D885-C3A3-B246-9809-061715B5E4E6}" dt="2023-12-05T03:29:52.678" v="10007" actId="478"/>
          <ac:spMkLst>
            <pc:docMk/>
            <pc:sldMk cId="280654529" sldId="280"/>
            <ac:spMk id="23" creationId="{75B101A9-2704-7A82-FA39-CCCE6798B3CB}"/>
          </ac:spMkLst>
        </pc:spChg>
        <pc:spChg chg="del mod">
          <ac:chgData name="Binita Gupta (binitag)" userId="2e1667b5-636b-4c95-a3b3-a8a0dc9f68da" providerId="ADAL" clId="{4219D885-C3A3-B246-9809-061715B5E4E6}" dt="2023-12-05T03:29:52.678" v="10007" actId="478"/>
          <ac:spMkLst>
            <pc:docMk/>
            <pc:sldMk cId="280654529" sldId="280"/>
            <ac:spMk id="24" creationId="{71CD1A5C-3161-0189-152F-3479E5D0797C}"/>
          </ac:spMkLst>
        </pc:spChg>
        <pc:spChg chg="del mod">
          <ac:chgData name="Binita Gupta (binitag)" userId="2e1667b5-636b-4c95-a3b3-a8a0dc9f68da" providerId="ADAL" clId="{4219D885-C3A3-B246-9809-061715B5E4E6}" dt="2023-12-05T03:29:52.678" v="10007" actId="478"/>
          <ac:spMkLst>
            <pc:docMk/>
            <pc:sldMk cId="280654529" sldId="280"/>
            <ac:spMk id="25" creationId="{D91DEC39-7D54-D1B5-578C-03DA90E58374}"/>
          </ac:spMkLst>
        </pc:spChg>
        <pc:spChg chg="del mod">
          <ac:chgData name="Binita Gupta (binitag)" userId="2e1667b5-636b-4c95-a3b3-a8a0dc9f68da" providerId="ADAL" clId="{4219D885-C3A3-B246-9809-061715B5E4E6}" dt="2023-12-05T03:29:52.678" v="10007" actId="478"/>
          <ac:spMkLst>
            <pc:docMk/>
            <pc:sldMk cId="280654529" sldId="280"/>
            <ac:spMk id="26" creationId="{4A532942-1227-616D-106E-770D55FD4397}"/>
          </ac:spMkLst>
        </pc:spChg>
        <pc:spChg chg="del mod">
          <ac:chgData name="Binita Gupta (binitag)" userId="2e1667b5-636b-4c95-a3b3-a8a0dc9f68da" providerId="ADAL" clId="{4219D885-C3A3-B246-9809-061715B5E4E6}" dt="2023-12-05T03:29:52.678" v="10007" actId="478"/>
          <ac:spMkLst>
            <pc:docMk/>
            <pc:sldMk cId="280654529" sldId="280"/>
            <ac:spMk id="27" creationId="{93897779-E0B7-9AEB-1526-45D6740D1004}"/>
          </ac:spMkLst>
        </pc:spChg>
        <pc:spChg chg="del mod">
          <ac:chgData name="Binita Gupta (binitag)" userId="2e1667b5-636b-4c95-a3b3-a8a0dc9f68da" providerId="ADAL" clId="{4219D885-C3A3-B246-9809-061715B5E4E6}" dt="2023-12-05T03:29:52.678" v="10007" actId="478"/>
          <ac:spMkLst>
            <pc:docMk/>
            <pc:sldMk cId="280654529" sldId="280"/>
            <ac:spMk id="28" creationId="{683A06D8-8019-E9F0-96A7-6780AA4A1047}"/>
          </ac:spMkLst>
        </pc:spChg>
        <pc:spChg chg="del mod">
          <ac:chgData name="Binita Gupta (binitag)" userId="2e1667b5-636b-4c95-a3b3-a8a0dc9f68da" providerId="ADAL" clId="{4219D885-C3A3-B246-9809-061715B5E4E6}" dt="2023-12-05T03:29:52.678" v="10007" actId="478"/>
          <ac:spMkLst>
            <pc:docMk/>
            <pc:sldMk cId="280654529" sldId="280"/>
            <ac:spMk id="29" creationId="{0063BE5E-C73E-76D7-5A32-3DD0B9460210}"/>
          </ac:spMkLst>
        </pc:spChg>
        <pc:spChg chg="del mod">
          <ac:chgData name="Binita Gupta (binitag)" userId="2e1667b5-636b-4c95-a3b3-a8a0dc9f68da" providerId="ADAL" clId="{4219D885-C3A3-B246-9809-061715B5E4E6}" dt="2023-12-05T03:29:52.678" v="10007" actId="478"/>
          <ac:spMkLst>
            <pc:docMk/>
            <pc:sldMk cId="280654529" sldId="280"/>
            <ac:spMk id="30" creationId="{2B4D87E8-6B0F-412B-C8C7-F175CB5A1E64}"/>
          </ac:spMkLst>
        </pc:spChg>
        <pc:spChg chg="del mod">
          <ac:chgData name="Binita Gupta (binitag)" userId="2e1667b5-636b-4c95-a3b3-a8a0dc9f68da" providerId="ADAL" clId="{4219D885-C3A3-B246-9809-061715B5E4E6}" dt="2023-12-05T03:29:52.678" v="10007" actId="478"/>
          <ac:spMkLst>
            <pc:docMk/>
            <pc:sldMk cId="280654529" sldId="280"/>
            <ac:spMk id="31" creationId="{F58326FF-C3B2-6248-0D8A-7F5E9FC747A0}"/>
          </ac:spMkLst>
        </pc:spChg>
        <pc:spChg chg="del mod">
          <ac:chgData name="Binita Gupta (binitag)" userId="2e1667b5-636b-4c95-a3b3-a8a0dc9f68da" providerId="ADAL" clId="{4219D885-C3A3-B246-9809-061715B5E4E6}" dt="2023-12-05T03:29:52.678" v="10007" actId="478"/>
          <ac:spMkLst>
            <pc:docMk/>
            <pc:sldMk cId="280654529" sldId="280"/>
            <ac:spMk id="36" creationId="{608AC470-441B-6318-51D6-57852897F0F8}"/>
          </ac:spMkLst>
        </pc:spChg>
        <pc:spChg chg="del mod">
          <ac:chgData name="Binita Gupta (binitag)" userId="2e1667b5-636b-4c95-a3b3-a8a0dc9f68da" providerId="ADAL" clId="{4219D885-C3A3-B246-9809-061715B5E4E6}" dt="2023-12-05T03:29:52.678" v="10007" actId="478"/>
          <ac:spMkLst>
            <pc:docMk/>
            <pc:sldMk cId="280654529" sldId="280"/>
            <ac:spMk id="38" creationId="{2CDC9292-9A93-A7CA-7F4A-57251ECA8DDA}"/>
          </ac:spMkLst>
        </pc:spChg>
        <pc:spChg chg="add del mod">
          <ac:chgData name="Binita Gupta (binitag)" userId="2e1667b5-636b-4c95-a3b3-a8a0dc9f68da" providerId="ADAL" clId="{4219D885-C3A3-B246-9809-061715B5E4E6}" dt="2023-12-05T03:43:01.922" v="10623"/>
          <ac:spMkLst>
            <pc:docMk/>
            <pc:sldMk cId="280654529" sldId="280"/>
            <ac:spMk id="40" creationId="{1C6625C7-6D78-EDF4-DD6D-C7CBBBE4B638}"/>
          </ac:spMkLst>
        </pc:spChg>
        <pc:spChg chg="add del mod">
          <ac:chgData name="Binita Gupta (binitag)" userId="2e1667b5-636b-4c95-a3b3-a8a0dc9f68da" providerId="ADAL" clId="{4219D885-C3A3-B246-9809-061715B5E4E6}" dt="2023-12-05T03:43:01.922" v="10623"/>
          <ac:spMkLst>
            <pc:docMk/>
            <pc:sldMk cId="280654529" sldId="280"/>
            <ac:spMk id="41" creationId="{815EB52C-3921-CE86-E025-9BBB3B0C0F8A}"/>
          </ac:spMkLst>
        </pc:spChg>
        <pc:spChg chg="add del mod">
          <ac:chgData name="Binita Gupta (binitag)" userId="2e1667b5-636b-4c95-a3b3-a8a0dc9f68da" providerId="ADAL" clId="{4219D885-C3A3-B246-9809-061715B5E4E6}" dt="2023-12-05T03:43:01.922" v="10623"/>
          <ac:spMkLst>
            <pc:docMk/>
            <pc:sldMk cId="280654529" sldId="280"/>
            <ac:spMk id="42" creationId="{9F8A8EA9-FC9F-F8D8-A7BA-B4BC5A191120}"/>
          </ac:spMkLst>
        </pc:spChg>
        <pc:spChg chg="del mod">
          <ac:chgData name="Binita Gupta (binitag)" userId="2e1667b5-636b-4c95-a3b3-a8a0dc9f68da" providerId="ADAL" clId="{4219D885-C3A3-B246-9809-061715B5E4E6}" dt="2023-12-05T03:29:52.678" v="10007" actId="478"/>
          <ac:spMkLst>
            <pc:docMk/>
            <pc:sldMk cId="280654529" sldId="280"/>
            <ac:spMk id="43" creationId="{05D15E4F-AC10-CAB0-3FBB-8448750E1DBE}"/>
          </ac:spMkLst>
        </pc:spChg>
        <pc:spChg chg="add del mod">
          <ac:chgData name="Binita Gupta (binitag)" userId="2e1667b5-636b-4c95-a3b3-a8a0dc9f68da" providerId="ADAL" clId="{4219D885-C3A3-B246-9809-061715B5E4E6}" dt="2023-12-05T03:43:01.922" v="10623"/>
          <ac:spMkLst>
            <pc:docMk/>
            <pc:sldMk cId="280654529" sldId="280"/>
            <ac:spMk id="44" creationId="{0B9847FB-579A-7BFC-8BA2-F57A8C4C6066}"/>
          </ac:spMkLst>
        </pc:spChg>
        <pc:spChg chg="del mod">
          <ac:chgData name="Binita Gupta (binitag)" userId="2e1667b5-636b-4c95-a3b3-a8a0dc9f68da" providerId="ADAL" clId="{4219D885-C3A3-B246-9809-061715B5E4E6}" dt="2023-12-05T03:29:52.678" v="10007" actId="478"/>
          <ac:spMkLst>
            <pc:docMk/>
            <pc:sldMk cId="280654529" sldId="280"/>
            <ac:spMk id="45" creationId="{828944E4-CE15-4371-8C9B-30384F94BA6F}"/>
          </ac:spMkLst>
        </pc:spChg>
        <pc:spChg chg="add del mod">
          <ac:chgData name="Binita Gupta (binitag)" userId="2e1667b5-636b-4c95-a3b3-a8a0dc9f68da" providerId="ADAL" clId="{4219D885-C3A3-B246-9809-061715B5E4E6}" dt="2023-12-05T03:43:01.922" v="10623"/>
          <ac:spMkLst>
            <pc:docMk/>
            <pc:sldMk cId="280654529" sldId="280"/>
            <ac:spMk id="46" creationId="{9004553F-83B3-7423-A017-801D763B4DB1}"/>
          </ac:spMkLst>
        </pc:spChg>
        <pc:spChg chg="del mod">
          <ac:chgData name="Binita Gupta (binitag)" userId="2e1667b5-636b-4c95-a3b3-a8a0dc9f68da" providerId="ADAL" clId="{4219D885-C3A3-B246-9809-061715B5E4E6}" dt="2023-12-05T03:29:52.678" v="10007" actId="478"/>
          <ac:spMkLst>
            <pc:docMk/>
            <pc:sldMk cId="280654529" sldId="280"/>
            <ac:spMk id="47" creationId="{F9FF204D-EAA4-AB0A-A375-14F636E97A23}"/>
          </ac:spMkLst>
        </pc:spChg>
        <pc:spChg chg="add del mod">
          <ac:chgData name="Binita Gupta (binitag)" userId="2e1667b5-636b-4c95-a3b3-a8a0dc9f68da" providerId="ADAL" clId="{4219D885-C3A3-B246-9809-061715B5E4E6}" dt="2023-12-05T03:43:01.922" v="10623"/>
          <ac:spMkLst>
            <pc:docMk/>
            <pc:sldMk cId="280654529" sldId="280"/>
            <ac:spMk id="48" creationId="{F28FD296-37F7-91F5-8498-3578B9B5D402}"/>
          </ac:spMkLst>
        </pc:spChg>
        <pc:spChg chg="add del mod">
          <ac:chgData name="Binita Gupta (binitag)" userId="2e1667b5-636b-4c95-a3b3-a8a0dc9f68da" providerId="ADAL" clId="{4219D885-C3A3-B246-9809-061715B5E4E6}" dt="2023-12-05T03:43:01.922" v="10623"/>
          <ac:spMkLst>
            <pc:docMk/>
            <pc:sldMk cId="280654529" sldId="280"/>
            <ac:spMk id="49" creationId="{E27F884E-67F6-9B42-3186-47C309C6FF63}"/>
          </ac:spMkLst>
        </pc:spChg>
        <pc:spChg chg="add del mod">
          <ac:chgData name="Binita Gupta (binitag)" userId="2e1667b5-636b-4c95-a3b3-a8a0dc9f68da" providerId="ADAL" clId="{4219D885-C3A3-B246-9809-061715B5E4E6}" dt="2023-12-05T03:43:01.922" v="10623"/>
          <ac:spMkLst>
            <pc:docMk/>
            <pc:sldMk cId="280654529" sldId="280"/>
            <ac:spMk id="50" creationId="{30620B5A-D05F-8E1E-7E8A-FA166222A10C}"/>
          </ac:spMkLst>
        </pc:spChg>
        <pc:spChg chg="del mod">
          <ac:chgData name="Binita Gupta (binitag)" userId="2e1667b5-636b-4c95-a3b3-a8a0dc9f68da" providerId="ADAL" clId="{4219D885-C3A3-B246-9809-061715B5E4E6}" dt="2023-12-05T03:29:52.678" v="10007" actId="478"/>
          <ac:spMkLst>
            <pc:docMk/>
            <pc:sldMk cId="280654529" sldId="280"/>
            <ac:spMk id="51" creationId="{25F9FDE3-78CE-4D3C-D9B2-A08B3E0D079F}"/>
          </ac:spMkLst>
        </pc:spChg>
        <pc:spChg chg="add del mod">
          <ac:chgData name="Binita Gupta (binitag)" userId="2e1667b5-636b-4c95-a3b3-a8a0dc9f68da" providerId="ADAL" clId="{4219D885-C3A3-B246-9809-061715B5E4E6}" dt="2023-12-05T03:43:01.922" v="10623"/>
          <ac:spMkLst>
            <pc:docMk/>
            <pc:sldMk cId="280654529" sldId="280"/>
            <ac:spMk id="53" creationId="{00EC81F5-5B30-8F4C-4318-9192E3CD4E44}"/>
          </ac:spMkLst>
        </pc:spChg>
        <pc:spChg chg="add del mod">
          <ac:chgData name="Binita Gupta (binitag)" userId="2e1667b5-636b-4c95-a3b3-a8a0dc9f68da" providerId="ADAL" clId="{4219D885-C3A3-B246-9809-061715B5E4E6}" dt="2023-12-05T03:43:01.922" v="10623"/>
          <ac:spMkLst>
            <pc:docMk/>
            <pc:sldMk cId="280654529" sldId="280"/>
            <ac:spMk id="55" creationId="{4D62176C-3EFC-BE7B-1E3C-C7FF30660053}"/>
          </ac:spMkLst>
        </pc:spChg>
        <pc:spChg chg="add del mod">
          <ac:chgData name="Binita Gupta (binitag)" userId="2e1667b5-636b-4c95-a3b3-a8a0dc9f68da" providerId="ADAL" clId="{4219D885-C3A3-B246-9809-061715B5E4E6}" dt="2023-12-05T03:43:01.922" v="10623"/>
          <ac:spMkLst>
            <pc:docMk/>
            <pc:sldMk cId="280654529" sldId="280"/>
            <ac:spMk id="56" creationId="{5E7FA900-B1ED-2075-3DA8-7943F3924FEA}"/>
          </ac:spMkLst>
        </pc:spChg>
        <pc:spChg chg="add del mod">
          <ac:chgData name="Binita Gupta (binitag)" userId="2e1667b5-636b-4c95-a3b3-a8a0dc9f68da" providerId="ADAL" clId="{4219D885-C3A3-B246-9809-061715B5E4E6}" dt="2023-12-05T03:43:01.922" v="10623"/>
          <ac:spMkLst>
            <pc:docMk/>
            <pc:sldMk cId="280654529" sldId="280"/>
            <ac:spMk id="59" creationId="{CA329879-EE4B-CFFA-4D71-C231D5A2F42B}"/>
          </ac:spMkLst>
        </pc:spChg>
        <pc:spChg chg="add del mod">
          <ac:chgData name="Binita Gupta (binitag)" userId="2e1667b5-636b-4c95-a3b3-a8a0dc9f68da" providerId="ADAL" clId="{4219D885-C3A3-B246-9809-061715B5E4E6}" dt="2023-12-05T03:43:01.922" v="10623"/>
          <ac:spMkLst>
            <pc:docMk/>
            <pc:sldMk cId="280654529" sldId="280"/>
            <ac:spMk id="60" creationId="{62A4273D-B755-1B63-035A-ABBE332B80FD}"/>
          </ac:spMkLst>
        </pc:spChg>
        <pc:spChg chg="add del mod">
          <ac:chgData name="Binita Gupta (binitag)" userId="2e1667b5-636b-4c95-a3b3-a8a0dc9f68da" providerId="ADAL" clId="{4219D885-C3A3-B246-9809-061715B5E4E6}" dt="2023-12-05T03:43:01.922" v="10623"/>
          <ac:spMkLst>
            <pc:docMk/>
            <pc:sldMk cId="280654529" sldId="280"/>
            <ac:spMk id="61" creationId="{B7B13618-EFCD-C5AF-3C5B-211FA22AEDE9}"/>
          </ac:spMkLst>
        </pc:spChg>
        <pc:spChg chg="add del mod">
          <ac:chgData name="Binita Gupta (binitag)" userId="2e1667b5-636b-4c95-a3b3-a8a0dc9f68da" providerId="ADAL" clId="{4219D885-C3A3-B246-9809-061715B5E4E6}" dt="2023-12-05T03:43:01.922" v="10623"/>
          <ac:spMkLst>
            <pc:docMk/>
            <pc:sldMk cId="280654529" sldId="280"/>
            <ac:spMk id="62" creationId="{1D24DCEC-8947-B0FD-5584-5D418528DF8F}"/>
          </ac:spMkLst>
        </pc:spChg>
        <pc:spChg chg="del mod">
          <ac:chgData name="Binita Gupta (binitag)" userId="2e1667b5-636b-4c95-a3b3-a8a0dc9f68da" providerId="ADAL" clId="{4219D885-C3A3-B246-9809-061715B5E4E6}" dt="2023-12-05T03:29:52.678" v="10007" actId="478"/>
          <ac:spMkLst>
            <pc:docMk/>
            <pc:sldMk cId="280654529" sldId="280"/>
            <ac:spMk id="63" creationId="{AC2D59B2-75D3-C113-38FB-781DF4ACA387}"/>
          </ac:spMkLst>
        </pc:spChg>
        <pc:spChg chg="add del mod">
          <ac:chgData name="Binita Gupta (binitag)" userId="2e1667b5-636b-4c95-a3b3-a8a0dc9f68da" providerId="ADAL" clId="{4219D885-C3A3-B246-9809-061715B5E4E6}" dt="2023-12-05T03:43:01.922" v="10623"/>
          <ac:spMkLst>
            <pc:docMk/>
            <pc:sldMk cId="280654529" sldId="280"/>
            <ac:spMk id="64" creationId="{37869424-AC2C-3FDC-3C31-113EAAF097F7}"/>
          </ac:spMkLst>
        </pc:spChg>
        <pc:spChg chg="add del mod">
          <ac:chgData name="Binita Gupta (binitag)" userId="2e1667b5-636b-4c95-a3b3-a8a0dc9f68da" providerId="ADAL" clId="{4219D885-C3A3-B246-9809-061715B5E4E6}" dt="2023-12-05T03:43:01.922" v="10623"/>
          <ac:spMkLst>
            <pc:docMk/>
            <pc:sldMk cId="280654529" sldId="280"/>
            <ac:spMk id="65" creationId="{8A9F66C3-8BB9-995C-B8DC-62B122380F82}"/>
          </ac:spMkLst>
        </pc:spChg>
        <pc:spChg chg="add del mod">
          <ac:chgData name="Binita Gupta (binitag)" userId="2e1667b5-636b-4c95-a3b3-a8a0dc9f68da" providerId="ADAL" clId="{4219D885-C3A3-B246-9809-061715B5E4E6}" dt="2023-12-05T03:43:01.922" v="10623"/>
          <ac:spMkLst>
            <pc:docMk/>
            <pc:sldMk cId="280654529" sldId="280"/>
            <ac:spMk id="66" creationId="{6E621C0A-3487-C28E-B2B2-8325F84BA207}"/>
          </ac:spMkLst>
        </pc:spChg>
        <pc:spChg chg="add del mod">
          <ac:chgData name="Binita Gupta (binitag)" userId="2e1667b5-636b-4c95-a3b3-a8a0dc9f68da" providerId="ADAL" clId="{4219D885-C3A3-B246-9809-061715B5E4E6}" dt="2023-12-05T03:43:01.922" v="10623"/>
          <ac:spMkLst>
            <pc:docMk/>
            <pc:sldMk cId="280654529" sldId="280"/>
            <ac:spMk id="67" creationId="{1C876CB7-837B-48D5-9063-029FD431F4BA}"/>
          </ac:spMkLst>
        </pc:spChg>
        <pc:spChg chg="add del mod">
          <ac:chgData name="Binita Gupta (binitag)" userId="2e1667b5-636b-4c95-a3b3-a8a0dc9f68da" providerId="ADAL" clId="{4219D885-C3A3-B246-9809-061715B5E4E6}" dt="2023-12-05T03:43:01.922" v="10623"/>
          <ac:spMkLst>
            <pc:docMk/>
            <pc:sldMk cId="280654529" sldId="280"/>
            <ac:spMk id="71" creationId="{AE221A67-C793-DA13-9BA3-CE81BCE3EFD6}"/>
          </ac:spMkLst>
        </pc:spChg>
        <pc:spChg chg="add del mod">
          <ac:chgData name="Binita Gupta (binitag)" userId="2e1667b5-636b-4c95-a3b3-a8a0dc9f68da" providerId="ADAL" clId="{4219D885-C3A3-B246-9809-061715B5E4E6}" dt="2023-12-05T03:43:01.922" v="10623"/>
          <ac:spMkLst>
            <pc:docMk/>
            <pc:sldMk cId="280654529" sldId="280"/>
            <ac:spMk id="72" creationId="{E6CACFA9-5990-B75D-7B97-37DE5B47036B}"/>
          </ac:spMkLst>
        </pc:spChg>
        <pc:spChg chg="add del mod">
          <ac:chgData name="Binita Gupta (binitag)" userId="2e1667b5-636b-4c95-a3b3-a8a0dc9f68da" providerId="ADAL" clId="{4219D885-C3A3-B246-9809-061715B5E4E6}" dt="2023-12-05T03:43:01.922" v="10623"/>
          <ac:spMkLst>
            <pc:docMk/>
            <pc:sldMk cId="280654529" sldId="280"/>
            <ac:spMk id="73" creationId="{85DD15F2-4829-816E-E2FE-839AB34D6323}"/>
          </ac:spMkLst>
        </pc:spChg>
        <pc:spChg chg="add del mod">
          <ac:chgData name="Binita Gupta (binitag)" userId="2e1667b5-636b-4c95-a3b3-a8a0dc9f68da" providerId="ADAL" clId="{4219D885-C3A3-B246-9809-061715B5E4E6}" dt="2023-12-05T03:43:01.922" v="10623"/>
          <ac:spMkLst>
            <pc:docMk/>
            <pc:sldMk cId="280654529" sldId="280"/>
            <ac:spMk id="76" creationId="{3AFC2FB0-0F1D-8778-4D55-944700FD5C61}"/>
          </ac:spMkLst>
        </pc:spChg>
        <pc:spChg chg="add del mod">
          <ac:chgData name="Binita Gupta (binitag)" userId="2e1667b5-636b-4c95-a3b3-a8a0dc9f68da" providerId="ADAL" clId="{4219D885-C3A3-B246-9809-061715B5E4E6}" dt="2023-12-05T03:43:01.922" v="10623"/>
          <ac:spMkLst>
            <pc:docMk/>
            <pc:sldMk cId="280654529" sldId="280"/>
            <ac:spMk id="77" creationId="{6DE44A84-D1BF-A200-20D5-2CD9E949F0EA}"/>
          </ac:spMkLst>
        </pc:spChg>
        <pc:spChg chg="del mod">
          <ac:chgData name="Binita Gupta (binitag)" userId="2e1667b5-636b-4c95-a3b3-a8a0dc9f68da" providerId="ADAL" clId="{4219D885-C3A3-B246-9809-061715B5E4E6}" dt="2023-12-05T03:29:52.678" v="10007" actId="478"/>
          <ac:spMkLst>
            <pc:docMk/>
            <pc:sldMk cId="280654529" sldId="280"/>
            <ac:spMk id="79" creationId="{AECF8823-2526-1E52-20BC-9245044E8BCE}"/>
          </ac:spMkLst>
        </pc:spChg>
        <pc:spChg chg="del mod">
          <ac:chgData name="Binita Gupta (binitag)" userId="2e1667b5-636b-4c95-a3b3-a8a0dc9f68da" providerId="ADAL" clId="{4219D885-C3A3-B246-9809-061715B5E4E6}" dt="2023-12-05T03:29:52.678" v="10007" actId="478"/>
          <ac:spMkLst>
            <pc:docMk/>
            <pc:sldMk cId="280654529" sldId="280"/>
            <ac:spMk id="80" creationId="{70B9A0D3-2E49-0646-17B0-F179F3269053}"/>
          </ac:spMkLst>
        </pc:spChg>
        <pc:spChg chg="del mod">
          <ac:chgData name="Binita Gupta (binitag)" userId="2e1667b5-636b-4c95-a3b3-a8a0dc9f68da" providerId="ADAL" clId="{4219D885-C3A3-B246-9809-061715B5E4E6}" dt="2023-12-05T03:29:52.678" v="10007" actId="478"/>
          <ac:spMkLst>
            <pc:docMk/>
            <pc:sldMk cId="280654529" sldId="280"/>
            <ac:spMk id="82" creationId="{C7DAAF49-6918-C2BC-6BD6-8BD2A0562494}"/>
          </ac:spMkLst>
        </pc:spChg>
        <pc:spChg chg="add del mod">
          <ac:chgData name="Binita Gupta (binitag)" userId="2e1667b5-636b-4c95-a3b3-a8a0dc9f68da" providerId="ADAL" clId="{4219D885-C3A3-B246-9809-061715B5E4E6}" dt="2023-12-05T03:43:01.922" v="10623"/>
          <ac:spMkLst>
            <pc:docMk/>
            <pc:sldMk cId="280654529" sldId="280"/>
            <ac:spMk id="84" creationId="{4BB034AF-4467-0306-4B42-A86FE9154FBC}"/>
          </ac:spMkLst>
        </pc:spChg>
        <pc:spChg chg="add del mod">
          <ac:chgData name="Binita Gupta (binitag)" userId="2e1667b5-636b-4c95-a3b3-a8a0dc9f68da" providerId="ADAL" clId="{4219D885-C3A3-B246-9809-061715B5E4E6}" dt="2023-12-05T03:43:01.922" v="10623"/>
          <ac:spMkLst>
            <pc:docMk/>
            <pc:sldMk cId="280654529" sldId="280"/>
            <ac:spMk id="87" creationId="{47A06838-39C3-0D4A-8E67-CAE0EB7B4026}"/>
          </ac:spMkLst>
        </pc:spChg>
        <pc:spChg chg="add del mod">
          <ac:chgData name="Binita Gupta (binitag)" userId="2e1667b5-636b-4c95-a3b3-a8a0dc9f68da" providerId="ADAL" clId="{4219D885-C3A3-B246-9809-061715B5E4E6}" dt="2023-12-05T03:43:01.922" v="10623"/>
          <ac:spMkLst>
            <pc:docMk/>
            <pc:sldMk cId="280654529" sldId="280"/>
            <ac:spMk id="88" creationId="{4D423861-D223-424A-B875-B7853233538C}"/>
          </ac:spMkLst>
        </pc:spChg>
        <pc:spChg chg="add del mod">
          <ac:chgData name="Binita Gupta (binitag)" userId="2e1667b5-636b-4c95-a3b3-a8a0dc9f68da" providerId="ADAL" clId="{4219D885-C3A3-B246-9809-061715B5E4E6}" dt="2023-12-05T03:43:01.922" v="10623"/>
          <ac:spMkLst>
            <pc:docMk/>
            <pc:sldMk cId="280654529" sldId="280"/>
            <ac:spMk id="90" creationId="{7D484D5C-6D50-E160-4FC6-9FCE7D0DCF78}"/>
          </ac:spMkLst>
        </pc:spChg>
        <pc:spChg chg="add del mod">
          <ac:chgData name="Binita Gupta (binitag)" userId="2e1667b5-636b-4c95-a3b3-a8a0dc9f68da" providerId="ADAL" clId="{4219D885-C3A3-B246-9809-061715B5E4E6}" dt="2023-12-05T03:43:01.922" v="10623"/>
          <ac:spMkLst>
            <pc:docMk/>
            <pc:sldMk cId="280654529" sldId="280"/>
            <ac:spMk id="91" creationId="{3A08A0EC-6C1B-0C66-4EE3-2D382E4F2209}"/>
          </ac:spMkLst>
        </pc:spChg>
        <pc:spChg chg="add del mod">
          <ac:chgData name="Binita Gupta (binitag)" userId="2e1667b5-636b-4c95-a3b3-a8a0dc9f68da" providerId="ADAL" clId="{4219D885-C3A3-B246-9809-061715B5E4E6}" dt="2023-12-05T03:43:01.922" v="10623"/>
          <ac:spMkLst>
            <pc:docMk/>
            <pc:sldMk cId="280654529" sldId="280"/>
            <ac:spMk id="93" creationId="{E271064B-98A0-9F3E-DC93-12906034149F}"/>
          </ac:spMkLst>
        </pc:spChg>
        <pc:spChg chg="add del mod">
          <ac:chgData name="Binita Gupta (binitag)" userId="2e1667b5-636b-4c95-a3b3-a8a0dc9f68da" providerId="ADAL" clId="{4219D885-C3A3-B246-9809-061715B5E4E6}" dt="2023-12-05T03:43:01.922" v="10623"/>
          <ac:spMkLst>
            <pc:docMk/>
            <pc:sldMk cId="280654529" sldId="280"/>
            <ac:spMk id="94" creationId="{2485AC15-69FD-1C44-5F5C-FF6A9E11E1C7}"/>
          </ac:spMkLst>
        </pc:spChg>
        <pc:spChg chg="add del mod">
          <ac:chgData name="Binita Gupta (binitag)" userId="2e1667b5-636b-4c95-a3b3-a8a0dc9f68da" providerId="ADAL" clId="{4219D885-C3A3-B246-9809-061715B5E4E6}" dt="2023-12-05T03:43:01.922" v="10623"/>
          <ac:spMkLst>
            <pc:docMk/>
            <pc:sldMk cId="280654529" sldId="280"/>
            <ac:spMk id="95" creationId="{C6D359FA-688A-8E38-0BB8-645194E195A9}"/>
          </ac:spMkLst>
        </pc:spChg>
        <pc:spChg chg="add del mod">
          <ac:chgData name="Binita Gupta (binitag)" userId="2e1667b5-636b-4c95-a3b3-a8a0dc9f68da" providerId="ADAL" clId="{4219D885-C3A3-B246-9809-061715B5E4E6}" dt="2023-12-05T03:43:01.922" v="10623"/>
          <ac:spMkLst>
            <pc:docMk/>
            <pc:sldMk cId="280654529" sldId="280"/>
            <ac:spMk id="97" creationId="{124F44AB-3FB3-89CE-7990-B9C51B06D754}"/>
          </ac:spMkLst>
        </pc:spChg>
        <pc:picChg chg="add del mod">
          <ac:chgData name="Binita Gupta (binitag)" userId="2e1667b5-636b-4c95-a3b3-a8a0dc9f68da" providerId="ADAL" clId="{4219D885-C3A3-B246-9809-061715B5E4E6}" dt="2023-12-05T03:37:08.738" v="10556" actId="478"/>
          <ac:picMkLst>
            <pc:docMk/>
            <pc:sldMk cId="280654529" sldId="280"/>
            <ac:picMk id="11" creationId="{EC59E099-6368-C99A-9C25-BEA911B1541B}"/>
          </ac:picMkLst>
        </pc:picChg>
        <pc:picChg chg="add del mod">
          <ac:chgData name="Binita Gupta (binitag)" userId="2e1667b5-636b-4c95-a3b3-a8a0dc9f68da" providerId="ADAL" clId="{4219D885-C3A3-B246-9809-061715B5E4E6}" dt="2023-12-05T03:42:49.767" v="10621" actId="478"/>
          <ac:picMkLst>
            <pc:docMk/>
            <pc:sldMk cId="280654529" sldId="280"/>
            <ac:picMk id="32" creationId="{5542E113-42B6-30B1-9C14-7B72964FBA33}"/>
          </ac:picMkLst>
        </pc:picChg>
        <pc:picChg chg="add del mod">
          <ac:chgData name="Binita Gupta (binitag)" userId="2e1667b5-636b-4c95-a3b3-a8a0dc9f68da" providerId="ADAL" clId="{4219D885-C3A3-B246-9809-061715B5E4E6}" dt="2023-12-05T03:43:56.695" v="10636" actId="478"/>
          <ac:picMkLst>
            <pc:docMk/>
            <pc:sldMk cId="280654529" sldId="280"/>
            <ac:picMk id="101" creationId="{5FD9C552-2265-2E1F-FBB9-B344CC4DA927}"/>
          </ac:picMkLst>
        </pc:picChg>
        <pc:picChg chg="add del mod">
          <ac:chgData name="Binita Gupta (binitag)" userId="2e1667b5-636b-4c95-a3b3-a8a0dc9f68da" providerId="ADAL" clId="{4219D885-C3A3-B246-9809-061715B5E4E6}" dt="2023-12-05T17:30:36.440" v="15516" actId="478"/>
          <ac:picMkLst>
            <pc:docMk/>
            <pc:sldMk cId="280654529" sldId="280"/>
            <ac:picMk id="102" creationId="{3BDF9189-BB18-765D-309A-9038F921A935}"/>
          </ac:picMkLst>
        </pc:picChg>
        <pc:picChg chg="add mod">
          <ac:chgData name="Binita Gupta (binitag)" userId="2e1667b5-636b-4c95-a3b3-a8a0dc9f68da" providerId="ADAL" clId="{4219D885-C3A3-B246-9809-061715B5E4E6}" dt="2023-12-13T22:38:05.596" v="22059" actId="1076"/>
          <ac:picMkLst>
            <pc:docMk/>
            <pc:sldMk cId="280654529" sldId="280"/>
            <ac:picMk id="103" creationId="{8896E40C-1443-2318-1C98-976CABDD6BC1}"/>
          </ac:picMkLst>
        </pc:picChg>
        <pc:cxnChg chg="del mod">
          <ac:chgData name="Binita Gupta (binitag)" userId="2e1667b5-636b-4c95-a3b3-a8a0dc9f68da" providerId="ADAL" clId="{4219D885-C3A3-B246-9809-061715B5E4E6}" dt="2023-12-05T03:29:52.678" v="10007" actId="478"/>
          <ac:cxnSpMkLst>
            <pc:docMk/>
            <pc:sldMk cId="280654529" sldId="280"/>
            <ac:cxnSpMk id="12" creationId="{F78C80BC-CEB0-CD73-BCC3-B98DC2D54697}"/>
          </ac:cxnSpMkLst>
        </pc:cxnChg>
        <pc:cxnChg chg="del mod">
          <ac:chgData name="Binita Gupta (binitag)" userId="2e1667b5-636b-4c95-a3b3-a8a0dc9f68da" providerId="ADAL" clId="{4219D885-C3A3-B246-9809-061715B5E4E6}" dt="2023-12-05T03:29:52.678" v="10007" actId="478"/>
          <ac:cxnSpMkLst>
            <pc:docMk/>
            <pc:sldMk cId="280654529" sldId="280"/>
            <ac:cxnSpMk id="33" creationId="{C212FDC7-47C3-0BAE-8AB8-1CB923DEBA43}"/>
          </ac:cxnSpMkLst>
        </pc:cxnChg>
        <pc:cxnChg chg="del mod">
          <ac:chgData name="Binita Gupta (binitag)" userId="2e1667b5-636b-4c95-a3b3-a8a0dc9f68da" providerId="ADAL" clId="{4219D885-C3A3-B246-9809-061715B5E4E6}" dt="2023-12-05T03:29:52.678" v="10007" actId="478"/>
          <ac:cxnSpMkLst>
            <pc:docMk/>
            <pc:sldMk cId="280654529" sldId="280"/>
            <ac:cxnSpMk id="34" creationId="{009B25CC-BCE7-1911-797F-20657D885E16}"/>
          </ac:cxnSpMkLst>
        </pc:cxnChg>
        <pc:cxnChg chg="del mod">
          <ac:chgData name="Binita Gupta (binitag)" userId="2e1667b5-636b-4c95-a3b3-a8a0dc9f68da" providerId="ADAL" clId="{4219D885-C3A3-B246-9809-061715B5E4E6}" dt="2023-12-05T03:29:52.678" v="10007" actId="478"/>
          <ac:cxnSpMkLst>
            <pc:docMk/>
            <pc:sldMk cId="280654529" sldId="280"/>
            <ac:cxnSpMk id="35" creationId="{A66EBE32-3FC1-C940-1166-68EC2283CC93}"/>
          </ac:cxnSpMkLst>
        </pc:cxnChg>
        <pc:cxnChg chg="del mod">
          <ac:chgData name="Binita Gupta (binitag)" userId="2e1667b5-636b-4c95-a3b3-a8a0dc9f68da" providerId="ADAL" clId="{4219D885-C3A3-B246-9809-061715B5E4E6}" dt="2023-12-05T03:29:52.678" v="10007" actId="478"/>
          <ac:cxnSpMkLst>
            <pc:docMk/>
            <pc:sldMk cId="280654529" sldId="280"/>
            <ac:cxnSpMk id="37" creationId="{A47EC210-DE72-737E-9397-F9115026688F}"/>
          </ac:cxnSpMkLst>
        </pc:cxnChg>
        <pc:cxnChg chg="del mod">
          <ac:chgData name="Binita Gupta (binitag)" userId="2e1667b5-636b-4c95-a3b3-a8a0dc9f68da" providerId="ADAL" clId="{4219D885-C3A3-B246-9809-061715B5E4E6}" dt="2023-12-05T03:29:52.678" v="10007" actId="478"/>
          <ac:cxnSpMkLst>
            <pc:docMk/>
            <pc:sldMk cId="280654529" sldId="280"/>
            <ac:cxnSpMk id="39" creationId="{7191A5C7-58A4-0D5E-D3EE-DF6F27949637}"/>
          </ac:cxnSpMkLst>
        </pc:cxnChg>
        <pc:cxnChg chg="del mod">
          <ac:chgData name="Binita Gupta (binitag)" userId="2e1667b5-636b-4c95-a3b3-a8a0dc9f68da" providerId="ADAL" clId="{4219D885-C3A3-B246-9809-061715B5E4E6}" dt="2023-12-05T03:29:52.678" v="10007" actId="478"/>
          <ac:cxnSpMkLst>
            <pc:docMk/>
            <pc:sldMk cId="280654529" sldId="280"/>
            <ac:cxnSpMk id="52" creationId="{9B0AF17C-A2C9-C2C1-F6CE-15380BFCA2D4}"/>
          </ac:cxnSpMkLst>
        </pc:cxnChg>
        <pc:cxnChg chg="del mod">
          <ac:chgData name="Binita Gupta (binitag)" userId="2e1667b5-636b-4c95-a3b3-a8a0dc9f68da" providerId="ADAL" clId="{4219D885-C3A3-B246-9809-061715B5E4E6}" dt="2023-12-05T03:29:52.678" v="10007" actId="478"/>
          <ac:cxnSpMkLst>
            <pc:docMk/>
            <pc:sldMk cId="280654529" sldId="280"/>
            <ac:cxnSpMk id="54" creationId="{065A633C-02E2-29A3-2B6C-C8A4F1E6C7C4}"/>
          </ac:cxnSpMkLst>
        </pc:cxnChg>
        <pc:cxnChg chg="del mod">
          <ac:chgData name="Binita Gupta (binitag)" userId="2e1667b5-636b-4c95-a3b3-a8a0dc9f68da" providerId="ADAL" clId="{4219D885-C3A3-B246-9809-061715B5E4E6}" dt="2023-12-05T03:29:52.678" v="10007" actId="478"/>
          <ac:cxnSpMkLst>
            <pc:docMk/>
            <pc:sldMk cId="280654529" sldId="280"/>
            <ac:cxnSpMk id="57" creationId="{B212E863-725A-925E-9AF3-A783C9FD44BF}"/>
          </ac:cxnSpMkLst>
        </pc:cxnChg>
        <pc:cxnChg chg="del mod">
          <ac:chgData name="Binita Gupta (binitag)" userId="2e1667b5-636b-4c95-a3b3-a8a0dc9f68da" providerId="ADAL" clId="{4219D885-C3A3-B246-9809-061715B5E4E6}" dt="2023-12-05T03:29:52.678" v="10007" actId="478"/>
          <ac:cxnSpMkLst>
            <pc:docMk/>
            <pc:sldMk cId="280654529" sldId="280"/>
            <ac:cxnSpMk id="58" creationId="{8260DC68-2519-8E91-C8FA-17A61083FF73}"/>
          </ac:cxnSpMkLst>
        </pc:cxnChg>
        <pc:cxnChg chg="add del mod">
          <ac:chgData name="Binita Gupta (binitag)" userId="2e1667b5-636b-4c95-a3b3-a8a0dc9f68da" providerId="ADAL" clId="{4219D885-C3A3-B246-9809-061715B5E4E6}" dt="2023-12-05T03:43:01.922" v="10623"/>
          <ac:cxnSpMkLst>
            <pc:docMk/>
            <pc:sldMk cId="280654529" sldId="280"/>
            <ac:cxnSpMk id="68" creationId="{D438A0A3-4345-DE15-EF73-2EE78E584786}"/>
          </ac:cxnSpMkLst>
        </pc:cxnChg>
        <pc:cxnChg chg="add del mod">
          <ac:chgData name="Binita Gupta (binitag)" userId="2e1667b5-636b-4c95-a3b3-a8a0dc9f68da" providerId="ADAL" clId="{4219D885-C3A3-B246-9809-061715B5E4E6}" dt="2023-12-05T03:43:01.922" v="10623"/>
          <ac:cxnSpMkLst>
            <pc:docMk/>
            <pc:sldMk cId="280654529" sldId="280"/>
            <ac:cxnSpMk id="69" creationId="{0CA3174E-553F-3C2F-F67E-182663D78008}"/>
          </ac:cxnSpMkLst>
        </pc:cxnChg>
        <pc:cxnChg chg="add del mod">
          <ac:chgData name="Binita Gupta (binitag)" userId="2e1667b5-636b-4c95-a3b3-a8a0dc9f68da" providerId="ADAL" clId="{4219D885-C3A3-B246-9809-061715B5E4E6}" dt="2023-12-05T03:43:01.922" v="10623"/>
          <ac:cxnSpMkLst>
            <pc:docMk/>
            <pc:sldMk cId="280654529" sldId="280"/>
            <ac:cxnSpMk id="70" creationId="{8DE950A7-E2BC-9CDA-C5ED-BB5EDFB0F914}"/>
          </ac:cxnSpMkLst>
        </pc:cxnChg>
        <pc:cxnChg chg="del mod">
          <ac:chgData name="Binita Gupta (binitag)" userId="2e1667b5-636b-4c95-a3b3-a8a0dc9f68da" providerId="ADAL" clId="{4219D885-C3A3-B246-9809-061715B5E4E6}" dt="2023-12-05T03:29:52.678" v="10007" actId="478"/>
          <ac:cxnSpMkLst>
            <pc:docMk/>
            <pc:sldMk cId="280654529" sldId="280"/>
            <ac:cxnSpMk id="74" creationId="{D21B1AF2-FC71-D79E-EB24-615308F4726E}"/>
          </ac:cxnSpMkLst>
        </pc:cxnChg>
        <pc:cxnChg chg="del mod">
          <ac:chgData name="Binita Gupta (binitag)" userId="2e1667b5-636b-4c95-a3b3-a8a0dc9f68da" providerId="ADAL" clId="{4219D885-C3A3-B246-9809-061715B5E4E6}" dt="2023-12-05T03:29:52.678" v="10007" actId="478"/>
          <ac:cxnSpMkLst>
            <pc:docMk/>
            <pc:sldMk cId="280654529" sldId="280"/>
            <ac:cxnSpMk id="75" creationId="{BEA719EF-981E-5B2F-5925-5E04CB88C42D}"/>
          </ac:cxnSpMkLst>
        </pc:cxnChg>
        <pc:cxnChg chg="add del mod">
          <ac:chgData name="Binita Gupta (binitag)" userId="2e1667b5-636b-4c95-a3b3-a8a0dc9f68da" providerId="ADAL" clId="{4219D885-C3A3-B246-9809-061715B5E4E6}" dt="2023-12-05T03:43:01.922" v="10623"/>
          <ac:cxnSpMkLst>
            <pc:docMk/>
            <pc:sldMk cId="280654529" sldId="280"/>
            <ac:cxnSpMk id="78" creationId="{5BFC1576-B2F1-9D3D-D7CE-C297EFB4D401}"/>
          </ac:cxnSpMkLst>
        </pc:cxnChg>
        <pc:cxnChg chg="del mod">
          <ac:chgData name="Binita Gupta (binitag)" userId="2e1667b5-636b-4c95-a3b3-a8a0dc9f68da" providerId="ADAL" clId="{4219D885-C3A3-B246-9809-061715B5E4E6}" dt="2023-12-05T03:29:52.678" v="10007" actId="478"/>
          <ac:cxnSpMkLst>
            <pc:docMk/>
            <pc:sldMk cId="280654529" sldId="280"/>
            <ac:cxnSpMk id="81" creationId="{2C175393-A5B1-2959-204A-25E0ED377982}"/>
          </ac:cxnSpMkLst>
        </pc:cxnChg>
        <pc:cxnChg chg="add del mod">
          <ac:chgData name="Binita Gupta (binitag)" userId="2e1667b5-636b-4c95-a3b3-a8a0dc9f68da" providerId="ADAL" clId="{4219D885-C3A3-B246-9809-061715B5E4E6}" dt="2023-12-05T03:43:01.922" v="10623"/>
          <ac:cxnSpMkLst>
            <pc:docMk/>
            <pc:sldMk cId="280654529" sldId="280"/>
            <ac:cxnSpMk id="83" creationId="{461AE847-6F81-EE79-A4FE-ACCE88051E38}"/>
          </ac:cxnSpMkLst>
        </pc:cxnChg>
        <pc:cxnChg chg="add del mod">
          <ac:chgData name="Binita Gupta (binitag)" userId="2e1667b5-636b-4c95-a3b3-a8a0dc9f68da" providerId="ADAL" clId="{4219D885-C3A3-B246-9809-061715B5E4E6}" dt="2023-12-05T03:43:01.922" v="10623"/>
          <ac:cxnSpMkLst>
            <pc:docMk/>
            <pc:sldMk cId="280654529" sldId="280"/>
            <ac:cxnSpMk id="85" creationId="{2C11FDCC-1600-F072-0A35-ED72CE3D5A3D}"/>
          </ac:cxnSpMkLst>
        </pc:cxnChg>
        <pc:cxnChg chg="add del mod">
          <ac:chgData name="Binita Gupta (binitag)" userId="2e1667b5-636b-4c95-a3b3-a8a0dc9f68da" providerId="ADAL" clId="{4219D885-C3A3-B246-9809-061715B5E4E6}" dt="2023-12-05T03:43:01.922" v="10623"/>
          <ac:cxnSpMkLst>
            <pc:docMk/>
            <pc:sldMk cId="280654529" sldId="280"/>
            <ac:cxnSpMk id="86" creationId="{07805A8C-98C8-E97D-5CBB-EE7E16359525}"/>
          </ac:cxnSpMkLst>
        </pc:cxnChg>
        <pc:cxnChg chg="add del mod">
          <ac:chgData name="Binita Gupta (binitag)" userId="2e1667b5-636b-4c95-a3b3-a8a0dc9f68da" providerId="ADAL" clId="{4219D885-C3A3-B246-9809-061715B5E4E6}" dt="2023-12-05T03:43:01.922" v="10623"/>
          <ac:cxnSpMkLst>
            <pc:docMk/>
            <pc:sldMk cId="280654529" sldId="280"/>
            <ac:cxnSpMk id="89" creationId="{1EF1467C-5AC6-25BC-20E3-24180877729C}"/>
          </ac:cxnSpMkLst>
        </pc:cxnChg>
        <pc:cxnChg chg="add del mod">
          <ac:chgData name="Binita Gupta (binitag)" userId="2e1667b5-636b-4c95-a3b3-a8a0dc9f68da" providerId="ADAL" clId="{4219D885-C3A3-B246-9809-061715B5E4E6}" dt="2023-12-05T03:43:01.922" v="10623"/>
          <ac:cxnSpMkLst>
            <pc:docMk/>
            <pc:sldMk cId="280654529" sldId="280"/>
            <ac:cxnSpMk id="92" creationId="{7858C6A8-5779-24B8-7205-F11D5F646D5A}"/>
          </ac:cxnSpMkLst>
        </pc:cxnChg>
        <pc:cxnChg chg="add del mod">
          <ac:chgData name="Binita Gupta (binitag)" userId="2e1667b5-636b-4c95-a3b3-a8a0dc9f68da" providerId="ADAL" clId="{4219D885-C3A3-B246-9809-061715B5E4E6}" dt="2023-12-05T03:43:01.922" v="10623"/>
          <ac:cxnSpMkLst>
            <pc:docMk/>
            <pc:sldMk cId="280654529" sldId="280"/>
            <ac:cxnSpMk id="96" creationId="{887321F0-6F3F-CFC7-BCC9-924782C0E49E}"/>
          </ac:cxnSpMkLst>
        </pc:cxnChg>
        <pc:cxnChg chg="add del mod">
          <ac:chgData name="Binita Gupta (binitag)" userId="2e1667b5-636b-4c95-a3b3-a8a0dc9f68da" providerId="ADAL" clId="{4219D885-C3A3-B246-9809-061715B5E4E6}" dt="2023-12-05T03:43:01.922" v="10623"/>
          <ac:cxnSpMkLst>
            <pc:docMk/>
            <pc:sldMk cId="280654529" sldId="280"/>
            <ac:cxnSpMk id="98" creationId="{931FEC53-3F79-5C4E-232D-E311C229B2A2}"/>
          </ac:cxnSpMkLst>
        </pc:cxnChg>
        <pc:cxnChg chg="add del mod">
          <ac:chgData name="Binita Gupta (binitag)" userId="2e1667b5-636b-4c95-a3b3-a8a0dc9f68da" providerId="ADAL" clId="{4219D885-C3A3-B246-9809-061715B5E4E6}" dt="2023-12-05T03:43:01.922" v="10623"/>
          <ac:cxnSpMkLst>
            <pc:docMk/>
            <pc:sldMk cId="280654529" sldId="280"/>
            <ac:cxnSpMk id="99" creationId="{AA79EB9B-0E9C-6847-F22B-682388C17ED3}"/>
          </ac:cxnSpMkLst>
        </pc:cxnChg>
        <pc:cxnChg chg="add del mod">
          <ac:chgData name="Binita Gupta (binitag)" userId="2e1667b5-636b-4c95-a3b3-a8a0dc9f68da" providerId="ADAL" clId="{4219D885-C3A3-B246-9809-061715B5E4E6}" dt="2023-12-05T03:43:01.922" v="10623"/>
          <ac:cxnSpMkLst>
            <pc:docMk/>
            <pc:sldMk cId="280654529" sldId="280"/>
            <ac:cxnSpMk id="100" creationId="{17C3B5DD-DD33-42D5-E032-88D896942F8B}"/>
          </ac:cxnSpMkLst>
        </pc:cxnChg>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pChg chg="mod">
          <ac:chgData name="Binita Gupta (binitag)" userId="2e1667b5-636b-4c95-a3b3-a8a0dc9f68da" providerId="ADAL" clId="{4219D885-C3A3-B246-9809-061715B5E4E6}" dt="2023-12-05T18:54:54.856" v="18135" actId="20577"/>
          <ac:spMkLst>
            <pc:docMk/>
            <pc:sldMk cId="1899805933" sldId="282"/>
            <ac:spMk id="4097" creationId="{00000000-0000-0000-0000-000000000000}"/>
          </ac:spMkLst>
        </pc:spChg>
        <pc:spChg chg="mod">
          <ac:chgData name="Binita Gupta (binitag)" userId="2e1667b5-636b-4c95-a3b3-a8a0dc9f68da" providerId="ADAL" clId="{4219D885-C3A3-B246-9809-061715B5E4E6}" dt="2023-12-13T22:39:11.812" v="22102" actId="20577"/>
          <ac:spMkLst>
            <pc:docMk/>
            <pc:sldMk cId="1899805933" sldId="282"/>
            <ac:spMk id="4098" creationId="{00000000-0000-0000-0000-000000000000}"/>
          </ac:spMkLst>
        </pc:spChg>
      </pc:sldChg>
      <pc:sldChg chg="modSp add mod">
        <pc:chgData name="Binita Gupta (binitag)" userId="2e1667b5-636b-4c95-a3b3-a8a0dc9f68da" providerId="ADAL" clId="{4219D885-C3A3-B246-9809-061715B5E4E6}" dt="2023-12-15T06:48:47.555" v="23495" actId="20577"/>
        <pc:sldMkLst>
          <pc:docMk/>
          <pc:sldMk cId="1300546902" sldId="283"/>
        </pc:sldMkLst>
        <pc:spChg chg="mod">
          <ac:chgData name="Binita Gupta (binitag)" userId="2e1667b5-636b-4c95-a3b3-a8a0dc9f68da" providerId="ADAL" clId="{4219D885-C3A3-B246-9809-061715B5E4E6}" dt="2023-12-05T18:55:19.249" v="18145" actId="20577"/>
          <ac:spMkLst>
            <pc:docMk/>
            <pc:sldMk cId="1300546902" sldId="283"/>
            <ac:spMk id="4097" creationId="{00000000-0000-0000-0000-000000000000}"/>
          </ac:spMkLst>
        </pc:spChg>
        <pc:spChg chg="mod">
          <ac:chgData name="Binita Gupta (binitag)" userId="2e1667b5-636b-4c95-a3b3-a8a0dc9f68da" providerId="ADAL" clId="{4219D885-C3A3-B246-9809-061715B5E4E6}" dt="2023-12-15T06:48:47.555" v="23495" actId="20577"/>
          <ac:spMkLst>
            <pc:docMk/>
            <pc:sldMk cId="1300546902" sldId="283"/>
            <ac:spMk id="4098" creationId="{00000000-0000-0000-0000-000000000000}"/>
          </ac:spMkLst>
        </pc:spChg>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pChg chg="mod">
          <ac:chgData name="Binita Gupta (binitag)" userId="2e1667b5-636b-4c95-a3b3-a8a0dc9f68da" providerId="ADAL" clId="{4219D885-C3A3-B246-9809-061715B5E4E6}" dt="2023-12-14T08:32:47.909" v="22120" actId="120"/>
          <ac:spMkLst>
            <pc:docMk/>
            <pc:sldMk cId="2526981430" sldId="284"/>
            <ac:spMk id="2" creationId="{27B2087D-0A6E-C019-4271-78E632268575}"/>
          </ac:spMkLst>
        </pc:spChg>
        <pc:spChg chg="add del">
          <ac:chgData name="Binita Gupta (binitag)" userId="2e1667b5-636b-4c95-a3b3-a8a0dc9f68da" providerId="ADAL" clId="{4219D885-C3A3-B246-9809-061715B5E4E6}" dt="2023-12-05T20:39:09.811" v="18173" actId="26606"/>
          <ac:spMkLst>
            <pc:docMk/>
            <pc:sldMk cId="2526981430" sldId="284"/>
            <ac:spMk id="3" creationId="{4AD6D142-1C2D-0A32-EC71-9CF763D72457}"/>
          </ac:spMkLst>
        </pc:spChg>
        <pc:spChg chg="add mod">
          <ac:chgData name="Binita Gupta (binitag)" userId="2e1667b5-636b-4c95-a3b3-a8a0dc9f68da" providerId="ADAL" clId="{4219D885-C3A3-B246-9809-061715B5E4E6}" dt="2023-12-14T08:45:34.161" v="23472" actId="14100"/>
          <ac:spMkLst>
            <pc:docMk/>
            <pc:sldMk cId="2526981430" sldId="284"/>
            <ac:spMk id="3" creationId="{5000CBDF-4D1B-2FE9-1ED7-CAD99530F945}"/>
          </ac:spMkLst>
        </pc:spChg>
        <pc:spChg chg="mod ord">
          <ac:chgData name="Binita Gupta (binitag)" userId="2e1667b5-636b-4c95-a3b3-a8a0dc9f68da" providerId="ADAL" clId="{4219D885-C3A3-B246-9809-061715B5E4E6}" dt="2023-12-14T08:32:12.550" v="22105" actId="26606"/>
          <ac:spMkLst>
            <pc:docMk/>
            <pc:sldMk cId="2526981430" sldId="284"/>
            <ac:spMk id="4" creationId="{FF0C016F-7FE1-F97A-FD85-0BA343643E39}"/>
          </ac:spMkLst>
        </pc:spChg>
        <pc:spChg chg="mod ord">
          <ac:chgData name="Binita Gupta (binitag)" userId="2e1667b5-636b-4c95-a3b3-a8a0dc9f68da" providerId="ADAL" clId="{4219D885-C3A3-B246-9809-061715B5E4E6}" dt="2023-12-14T08:32:12.550" v="22105" actId="26606"/>
          <ac:spMkLst>
            <pc:docMk/>
            <pc:sldMk cId="2526981430" sldId="284"/>
            <ac:spMk id="5" creationId="{E32EB053-F915-009B-C175-82274A7BB6E8}"/>
          </ac:spMkLst>
        </pc:spChg>
        <pc:spChg chg="mod ord">
          <ac:chgData name="Binita Gupta (binitag)" userId="2e1667b5-636b-4c95-a3b3-a8a0dc9f68da" providerId="ADAL" clId="{4219D885-C3A3-B246-9809-061715B5E4E6}" dt="2023-12-14T08:32:12.550" v="22105" actId="26606"/>
          <ac:spMkLst>
            <pc:docMk/>
            <pc:sldMk cId="2526981430" sldId="284"/>
            <ac:spMk id="6" creationId="{5092E549-D332-E1D5-8F11-78CC67EFEFC6}"/>
          </ac:spMkLst>
        </pc:spChg>
        <pc:spChg chg="add del">
          <ac:chgData name="Binita Gupta (binitag)" userId="2e1667b5-636b-4c95-a3b3-a8a0dc9f68da" providerId="ADAL" clId="{4219D885-C3A3-B246-9809-061715B5E4E6}" dt="2023-12-05T20:41:24.174" v="18206" actId="22"/>
          <ac:spMkLst>
            <pc:docMk/>
            <pc:sldMk cId="2526981430" sldId="284"/>
            <ac:spMk id="8" creationId="{13711318-85A6-DC5C-403C-2A086EDF1BAC}"/>
          </ac:spMkLst>
        </pc:spChg>
        <pc:spChg chg="add del mod">
          <ac:chgData name="Binita Gupta (binitag)" userId="2e1667b5-636b-4c95-a3b3-a8a0dc9f68da" providerId="ADAL" clId="{4219D885-C3A3-B246-9809-061715B5E4E6}" dt="2023-12-13T20:34:25.092" v="21192" actId="478"/>
          <ac:spMkLst>
            <pc:docMk/>
            <pc:sldMk cId="2526981430" sldId="284"/>
            <ac:spMk id="12" creationId="{2B3AD352-169E-2D51-308F-C2F69172DD12}"/>
          </ac:spMkLst>
        </pc:spChg>
        <pc:spChg chg="add del mod">
          <ac:chgData name="Binita Gupta (binitag)" userId="2e1667b5-636b-4c95-a3b3-a8a0dc9f68da" providerId="ADAL" clId="{4219D885-C3A3-B246-9809-061715B5E4E6}" dt="2023-12-05T20:50:29.874" v="18225" actId="26606"/>
          <ac:spMkLst>
            <pc:docMk/>
            <pc:sldMk cId="2526981430" sldId="284"/>
            <ac:spMk id="15" creationId="{F1BDE67B-830C-D86E-871F-6150FA103AD8}"/>
          </ac:spMkLst>
        </pc:spChg>
        <pc:spChg chg="add del mod">
          <ac:chgData name="Binita Gupta (binitag)" userId="2e1667b5-636b-4c95-a3b3-a8a0dc9f68da" providerId="ADAL" clId="{4219D885-C3A3-B246-9809-061715B5E4E6}" dt="2023-12-05T20:51:12.422" v="18236" actId="478"/>
          <ac:spMkLst>
            <pc:docMk/>
            <pc:sldMk cId="2526981430" sldId="284"/>
            <ac:spMk id="17" creationId="{775765B8-DF5A-2A27-E1E7-6A7142C66143}"/>
          </ac:spMkLst>
        </pc:spChg>
        <pc:spChg chg="add del mod">
          <ac:chgData name="Binita Gupta (binitag)" userId="2e1667b5-636b-4c95-a3b3-a8a0dc9f68da" providerId="ADAL" clId="{4219D885-C3A3-B246-9809-061715B5E4E6}" dt="2023-12-05T20:39:09.807" v="18172" actId="26606"/>
          <ac:spMkLst>
            <pc:docMk/>
            <pc:sldMk cId="2526981430" sldId="284"/>
            <ac:spMk id="1027" creationId="{30C6BF6C-A0A1-2F45-2D9C-C19B1A96D291}"/>
          </ac:spMkLst>
        </pc:spChg>
        <pc:spChg chg="add del mod">
          <ac:chgData name="Binita Gupta (binitag)" userId="2e1667b5-636b-4c95-a3b3-a8a0dc9f68da" providerId="ADAL" clId="{4219D885-C3A3-B246-9809-061715B5E4E6}" dt="2023-12-05T20:39:02.907" v="18168" actId="26606"/>
          <ac:spMkLst>
            <pc:docMk/>
            <pc:sldMk cId="2526981430" sldId="284"/>
            <ac:spMk id="1030" creationId="{3FB8D32B-91AE-2413-2F61-BE17E079B243}"/>
          </ac:spMkLst>
        </pc:spChg>
        <pc:spChg chg="add del mod">
          <ac:chgData name="Binita Gupta (binitag)" userId="2e1667b5-636b-4c95-a3b3-a8a0dc9f68da" providerId="ADAL" clId="{4219D885-C3A3-B246-9809-061715B5E4E6}" dt="2023-12-05T20:39:09.807" v="18172" actId="26606"/>
          <ac:spMkLst>
            <pc:docMk/>
            <pc:sldMk cId="2526981430" sldId="284"/>
            <ac:spMk id="1032" creationId="{A9BAD067-E9AB-D5B9-6F18-D380EC7304E8}"/>
          </ac:spMkLst>
        </pc:spChg>
        <pc:spChg chg="add del mod">
          <ac:chgData name="Binita Gupta (binitag)" userId="2e1667b5-636b-4c95-a3b3-a8a0dc9f68da" providerId="ADAL" clId="{4219D885-C3A3-B246-9809-061715B5E4E6}" dt="2023-12-05T20:39:09.807" v="18172" actId="26606"/>
          <ac:spMkLst>
            <pc:docMk/>
            <pc:sldMk cId="2526981430" sldId="284"/>
            <ac:spMk id="1034" creationId="{23C2F50E-5000-D251-965A-7BF1D69EE402}"/>
          </ac:spMkLst>
        </pc:spChg>
        <pc:spChg chg="add del mod">
          <ac:chgData name="Binita Gupta (binitag)" userId="2e1667b5-636b-4c95-a3b3-a8a0dc9f68da" providerId="ADAL" clId="{4219D885-C3A3-B246-9809-061715B5E4E6}" dt="2023-12-05T20:39:47.792" v="18179" actId="478"/>
          <ac:spMkLst>
            <pc:docMk/>
            <pc:sldMk cId="2526981430" sldId="284"/>
            <ac:spMk id="1036" creationId="{3FB8D32B-91AE-2413-2F61-BE17E079B243}"/>
          </ac:spMkLst>
        </pc:spChg>
        <pc:picChg chg="add del mod">
          <ac:chgData name="Binita Gupta (binitag)" userId="2e1667b5-636b-4c95-a3b3-a8a0dc9f68da" providerId="ADAL" clId="{4219D885-C3A3-B246-9809-061715B5E4E6}" dt="2023-12-05T20:42:23.552" v="18215" actId="478"/>
          <ac:picMkLst>
            <pc:docMk/>
            <pc:sldMk cId="2526981430" sldId="284"/>
            <ac:picMk id="9" creationId="{F8244637-13CC-A9D9-88F1-B74085886A36}"/>
          </ac:picMkLst>
        </pc:picChg>
        <pc:picChg chg="add del mod ord">
          <ac:chgData name="Binita Gupta (binitag)" userId="2e1667b5-636b-4c95-a3b3-a8a0dc9f68da" providerId="ADAL" clId="{4219D885-C3A3-B246-9809-061715B5E4E6}" dt="2023-12-14T08:31:50.412" v="22103" actId="478"/>
          <ac:picMkLst>
            <pc:docMk/>
            <pc:sldMk cId="2526981430" sldId="284"/>
            <ac:picMk id="10" creationId="{A7A7982D-5341-F635-3BDE-E2FBD844D6C7}"/>
          </ac:picMkLst>
        </pc:picChg>
        <pc:picChg chg="add del mod ord">
          <ac:chgData name="Binita Gupta (binitag)" userId="2e1667b5-636b-4c95-a3b3-a8a0dc9f68da" providerId="ADAL" clId="{4219D885-C3A3-B246-9809-061715B5E4E6}" dt="2023-12-05T20:41:09.233" v="18203" actId="478"/>
          <ac:picMkLst>
            <pc:docMk/>
            <pc:sldMk cId="2526981430" sldId="284"/>
            <ac:picMk id="1025" creationId="{131785A2-21D6-D832-A06E-DEAAC6FF476F}"/>
          </ac:picMkLst>
        </pc:picChg>
        <pc:picChg chg="add mod">
          <ac:chgData name="Binita Gupta (binitag)" userId="2e1667b5-636b-4c95-a3b3-a8a0dc9f68da" providerId="ADAL" clId="{4219D885-C3A3-B246-9809-061715B5E4E6}" dt="2023-12-14T08:45:20.910" v="23469" actId="1076"/>
          <ac:picMkLst>
            <pc:docMk/>
            <pc:sldMk cId="2526981430" sldId="284"/>
            <ac:picMk id="1025" creationId="{D89E075A-040E-10F0-4D8A-AE6691E08824}"/>
          </ac:picMkLst>
        </pc:picChg>
        <pc:picChg chg="add del mod">
          <ac:chgData name="Binita Gupta (binitag)" userId="2e1667b5-636b-4c95-a3b3-a8a0dc9f68da" providerId="ADAL" clId="{4219D885-C3A3-B246-9809-061715B5E4E6}" dt="2023-12-05T20:42:14.393" v="18212" actId="478"/>
          <ac:picMkLst>
            <pc:docMk/>
            <pc:sldMk cId="2526981430" sldId="284"/>
            <ac:picMk id="1026" creationId="{718ED867-D535-376E-F72C-03542BA1EACA}"/>
          </ac:picMkLst>
        </pc:picChg>
        <pc:picChg chg="add del mod">
          <ac:chgData name="Binita Gupta (binitag)" userId="2e1667b5-636b-4c95-a3b3-a8a0dc9f68da" providerId="ADAL" clId="{4219D885-C3A3-B246-9809-061715B5E4E6}" dt="2023-12-05T20:46:02.868" v="18220" actId="478"/>
          <ac:picMkLst>
            <pc:docMk/>
            <pc:sldMk cId="2526981430" sldId="284"/>
            <ac:picMk id="1028" creationId="{A425ED4B-1D49-61F9-8922-912E3965BC04}"/>
          </ac:picMkLst>
        </pc:picChg>
        <pc:picChg chg="add del">
          <ac:chgData name="Binita Gupta (binitag)" userId="2e1667b5-636b-4c95-a3b3-a8a0dc9f68da" providerId="ADAL" clId="{4219D885-C3A3-B246-9809-061715B5E4E6}" dt="2023-12-05T20:44:36.798" v="18219" actId="478"/>
          <ac:picMkLst>
            <pc:docMk/>
            <pc:sldMk cId="2526981430" sldId="284"/>
            <ac:picMk id="1029" creationId="{3A8EA094-F285-512A-53F4-7DA4444D021C}"/>
          </ac:picMkLst>
        </pc:picChg>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pChg chg="mod">
          <ac:chgData name="Binita Gupta (binitag)" userId="2e1667b5-636b-4c95-a3b3-a8a0dc9f68da" providerId="ADAL" clId="{4219D885-C3A3-B246-9809-061715B5E4E6}" dt="2023-12-05T20:52:46.148" v="18266" actId="1076"/>
          <ac:spMkLst>
            <pc:docMk/>
            <pc:sldMk cId="2864949768" sldId="286"/>
            <ac:spMk id="2" creationId="{A81E7C9E-0C7A-A2CE-CEA8-0981CFE9239F}"/>
          </ac:spMkLst>
        </pc:spChg>
      </pc:sldChg>
      <pc:sldChg chg="modSp add mod">
        <pc:chgData name="Binita Gupta (binitag)" userId="2e1667b5-636b-4c95-a3b3-a8a0dc9f68da" providerId="ADAL" clId="{4219D885-C3A3-B246-9809-061715B5E4E6}" dt="2023-12-13T20:20:33.880" v="20948" actId="20577"/>
        <pc:sldMkLst>
          <pc:docMk/>
          <pc:sldMk cId="3160937320" sldId="287"/>
        </pc:sldMkLst>
        <pc:spChg chg="mod">
          <ac:chgData name="Binita Gupta (binitag)" userId="2e1667b5-636b-4c95-a3b3-a8a0dc9f68da" providerId="ADAL" clId="{4219D885-C3A3-B246-9809-061715B5E4E6}" dt="2023-12-13T20:20:33.880" v="20948" actId="20577"/>
          <ac:spMkLst>
            <pc:docMk/>
            <pc:sldMk cId="3160937320" sldId="287"/>
            <ac:spMk id="2" creationId="{00000000-0000-0000-0000-000000000000}"/>
          </ac:spMkLst>
        </pc:spChg>
        <pc:spChg chg="mod">
          <ac:chgData name="Binita Gupta (binitag)" userId="2e1667b5-636b-4c95-a3b3-a8a0dc9f68da" providerId="ADAL" clId="{4219D885-C3A3-B246-9809-061715B5E4E6}" dt="2023-12-06T05:36:49.422" v="20857" actId="20577"/>
          <ac:spMkLst>
            <pc:docMk/>
            <pc:sldMk cId="3160937320" sldId="287"/>
            <ac:spMk id="11265" creationId="{00000000-0000-0000-0000-000000000000}"/>
          </ac:spMkLst>
        </pc:spChg>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pChg chg="mod">
          <ac:chgData name="Binita Gupta (binitag)" userId="2e1667b5-636b-4c95-a3b3-a8a0dc9f68da" providerId="ADAL" clId="{4219D885-C3A3-B246-9809-061715B5E4E6}" dt="2023-12-16T16:18:57.767" v="23503" actId="27636"/>
          <ac:spMkLst>
            <pc:docMk/>
            <pc:sldMk cId="1975120734" sldId="288"/>
            <ac:spMk id="2" creationId="{27B2087D-0A6E-C019-4271-78E632268575}"/>
          </ac:spMkLst>
        </pc:spChg>
        <pc:spChg chg="mod">
          <ac:chgData name="Binita Gupta (binitag)" userId="2e1667b5-636b-4c95-a3b3-a8a0dc9f68da" providerId="ADAL" clId="{4219D885-C3A3-B246-9809-061715B5E4E6}" dt="2023-12-16T16:19:05.886" v="23506" actId="1076"/>
          <ac:spMkLst>
            <pc:docMk/>
            <pc:sldMk cId="1975120734" sldId="288"/>
            <ac:spMk id="3" creationId="{5000CBDF-4D1B-2FE9-1ED7-CAD99530F945}"/>
          </ac:spMkLst>
        </pc:spChg>
        <pc:spChg chg="mod ord">
          <ac:chgData name="Binita Gupta (binitag)" userId="2e1667b5-636b-4c95-a3b3-a8a0dc9f68da" providerId="ADAL" clId="{4219D885-C3A3-B246-9809-061715B5E4E6}" dt="2023-12-16T16:18:43.382" v="23497" actId="26606"/>
          <ac:spMkLst>
            <pc:docMk/>
            <pc:sldMk cId="1975120734" sldId="288"/>
            <ac:spMk id="4" creationId="{FF0C016F-7FE1-F97A-FD85-0BA343643E39}"/>
          </ac:spMkLst>
        </pc:spChg>
        <pc:spChg chg="mod ord">
          <ac:chgData name="Binita Gupta (binitag)" userId="2e1667b5-636b-4c95-a3b3-a8a0dc9f68da" providerId="ADAL" clId="{4219D885-C3A3-B246-9809-061715B5E4E6}" dt="2023-12-16T16:18:43.382" v="23497" actId="26606"/>
          <ac:spMkLst>
            <pc:docMk/>
            <pc:sldMk cId="1975120734" sldId="288"/>
            <ac:spMk id="5" creationId="{E32EB053-F915-009B-C175-82274A7BB6E8}"/>
          </ac:spMkLst>
        </pc:spChg>
        <pc:spChg chg="mod ord">
          <ac:chgData name="Binita Gupta (binitag)" userId="2e1667b5-636b-4c95-a3b3-a8a0dc9f68da" providerId="ADAL" clId="{4219D885-C3A3-B246-9809-061715B5E4E6}" dt="2023-12-16T16:18:43.382" v="23497" actId="26606"/>
          <ac:spMkLst>
            <pc:docMk/>
            <pc:sldMk cId="1975120734" sldId="288"/>
            <ac:spMk id="6" creationId="{5092E549-D332-E1D5-8F11-78CC67EFEFC6}"/>
          </ac:spMkLst>
        </pc:spChg>
        <pc:picChg chg="del">
          <ac:chgData name="Binita Gupta (binitag)" userId="2e1667b5-636b-4c95-a3b3-a8a0dc9f68da" providerId="ADAL" clId="{4219D885-C3A3-B246-9809-061715B5E4E6}" dt="2023-12-14T08:46:02.474" v="23482" actId="478"/>
          <ac:picMkLst>
            <pc:docMk/>
            <pc:sldMk cId="1975120734" sldId="288"/>
            <ac:picMk id="1025" creationId="{D89E075A-040E-10F0-4D8A-AE6691E08824}"/>
          </ac:picMkLst>
        </pc:picChg>
        <pc:picChg chg="add mod">
          <ac:chgData name="Binita Gupta (binitag)" userId="2e1667b5-636b-4c95-a3b3-a8a0dc9f68da" providerId="ADAL" clId="{4219D885-C3A3-B246-9809-061715B5E4E6}" dt="2023-12-16T16:19:02.930" v="23505" actId="14100"/>
          <ac:picMkLst>
            <pc:docMk/>
            <pc:sldMk cId="1975120734" sldId="288"/>
            <ac:picMk id="2049" creationId="{CE490A7E-4CFB-7B0B-194E-FCAE345C5FA3}"/>
          </ac:picMkLst>
        </pc:picChg>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pChg chg="mod">
          <ac:chgData name="Binita Gupta (binitag)" userId="2e1667b5-636b-4c95-a3b3-a8a0dc9f68da" providerId="ADAL" clId="{4219D885-C3A3-B246-9809-061715B5E4E6}" dt="2023-12-06T07:07:00.002" v="20872" actId="20577"/>
          <ac:spMkLst>
            <pc:docMk/>
            <pc:sldMasterMk cId="0" sldId="2147483648"/>
            <ac:spMk id="10" creationId="{00000000-0000-0000-0000-000000000000}"/>
          </ac:spMkLst>
        </pc:spChg>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pChg chg="add del mod">
            <ac:chgData name="Binita Gupta (binitag)" userId="2e1667b5-636b-4c95-a3b3-a8a0dc9f68da" providerId="ADAL" clId="{4219D885-C3A3-B246-9809-061715B5E4E6}" dt="2023-12-06T07:06:45.343" v="20860"/>
            <ac:spMkLst>
              <pc:docMk/>
              <pc:sldMasterMk cId="0" sldId="2147483648"/>
              <pc:sldLayoutMk cId="0" sldId="2147483649"/>
              <ac:spMk id="7" creationId="{8BC4EE14-9C2B-5DC5-E66D-9A1A63434E0F}"/>
            </ac:spMkLst>
          </pc:spChg>
        </pc:sldLayout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3T06:06:50.752" v="15200" actId="1076"/>
      <pc:docMkLst>
        <pc:docMk/>
      </pc:docMkLst>
      <pc:sldChg chg="addSp delSp modSp mod">
        <pc:chgData name="Binita Gupta (binitag)" userId="2e1667b5-636b-4c95-a3b3-a8a0dc9f68da" providerId="ADAL" clId="{3DBABFBF-4607-BE4F-BEF9-5BAFB9ED4A26}" dt="2024-01-12T21:29:06.462" v="13621"/>
        <pc:sldMkLst>
          <pc:docMk/>
          <pc:sldMk cId="0" sldId="256"/>
        </pc:sldMkLst>
        <pc:spChg chg="add del mod">
          <ac:chgData name="Binita Gupta (binitag)" userId="2e1667b5-636b-4c95-a3b3-a8a0dc9f68da" providerId="ADAL" clId="{3DBABFBF-4607-BE4F-BEF9-5BAFB9ED4A26}" dt="2024-01-12T21:29:06.462" v="13621"/>
          <ac:spMkLst>
            <pc:docMk/>
            <pc:sldMk cId="0" sldId="256"/>
            <ac:spMk id="3" creationId="{321C0BC8-62DD-9B8F-61BC-21630C260922}"/>
          </ac:spMkLst>
        </pc:spChg>
        <pc:graphicFrameChg chg="mod">
          <ac:chgData name="Binita Gupta (binitag)" userId="2e1667b5-636b-4c95-a3b3-a8a0dc9f68da" providerId="ADAL" clId="{3DBABFBF-4607-BE4F-BEF9-5BAFB9ED4A26}" dt="2024-01-10T16:57:51.584" v="6912"/>
          <ac:graphicFrameMkLst>
            <pc:docMk/>
            <pc:sldMk cId="0" sldId="256"/>
            <ac:graphicFrameMk id="3075" creationId="{00000000-0000-0000-0000-000000000000}"/>
          </ac:graphicFrameMkLst>
        </pc:graphicFrameChg>
      </pc:sldChg>
      <pc:sldChg chg="ord">
        <pc:chgData name="Binita Gupta (binitag)" userId="2e1667b5-636b-4c95-a3b3-a8a0dc9f68da" providerId="ADAL" clId="{3DBABFBF-4607-BE4F-BEF9-5BAFB9ED4A26}" dt="2024-01-13T00:31:06.485" v="13641" actId="20578"/>
        <pc:sldMkLst>
          <pc:docMk/>
          <pc:sldMk cId="0" sldId="264"/>
        </pc:sldMkLst>
      </pc:sldChg>
      <pc:sldChg chg="modSp mod">
        <pc:chgData name="Binita Gupta (binitag)" userId="2e1667b5-636b-4c95-a3b3-a8a0dc9f68da" providerId="ADAL" clId="{3DBABFBF-4607-BE4F-BEF9-5BAFB9ED4A26}" dt="2024-01-12T21:25:47.474" v="13549" actId="14100"/>
        <pc:sldMkLst>
          <pc:docMk/>
          <pc:sldMk cId="2953422198" sldId="266"/>
        </pc:sldMkLst>
        <pc:spChg chg="mod">
          <ac:chgData name="Binita Gupta (binitag)" userId="2e1667b5-636b-4c95-a3b3-a8a0dc9f68da" providerId="ADAL" clId="{3DBABFBF-4607-BE4F-BEF9-5BAFB9ED4A26}" dt="2024-01-12T21:25:47.474" v="13549" actId="14100"/>
          <ac:spMkLst>
            <pc:docMk/>
            <pc:sldMk cId="2953422198" sldId="266"/>
            <ac:spMk id="4098" creationId="{00000000-0000-0000-0000-000000000000}"/>
          </ac:spMkLst>
        </pc:spChg>
      </pc:sldChg>
      <pc:sldChg chg="modSp mod addCm delCm modCm modNotesTx">
        <pc:chgData name="Binita Gupta (binitag)" userId="2e1667b5-636b-4c95-a3b3-a8a0dc9f68da" providerId="ADAL" clId="{3DBABFBF-4607-BE4F-BEF9-5BAFB9ED4A26}" dt="2024-01-13T05:44:13.524" v="15020" actId="20577"/>
        <pc:sldMkLst>
          <pc:docMk/>
          <pc:sldMk cId="1075417426" sldId="276"/>
        </pc:sldMkLst>
        <pc:spChg chg="mod">
          <ac:chgData name="Binita Gupta (binitag)" userId="2e1667b5-636b-4c95-a3b3-a8a0dc9f68da" providerId="ADAL" clId="{3DBABFBF-4607-BE4F-BEF9-5BAFB9ED4A26}" dt="2024-01-07T18:42:12.609" v="1732" actId="14100"/>
          <ac:spMkLst>
            <pc:docMk/>
            <pc:sldMk cId="1075417426" sldId="276"/>
            <ac:spMk id="4097" creationId="{00000000-0000-0000-0000-000000000000}"/>
          </ac:spMkLst>
        </pc:spChg>
        <pc:spChg chg="mod">
          <ac:chgData name="Binita Gupta (binitag)" userId="2e1667b5-636b-4c95-a3b3-a8a0dc9f68da" providerId="ADAL" clId="{3DBABFBF-4607-BE4F-BEF9-5BAFB9ED4A26}" dt="2024-01-13T05:44:13.524" v="15020" actId="20577"/>
          <ac:spMkLst>
            <pc:docMk/>
            <pc:sldMk cId="1075417426" sldId="276"/>
            <ac:spMk id="4098" creationId="{00000000-0000-0000-0000-000000000000}"/>
          </ac:spMkLst>
        </pc:spChg>
        <pc:picChg chg="mod">
          <ac:chgData name="Binita Gupta (binitag)" userId="2e1667b5-636b-4c95-a3b3-a8a0dc9f68da" providerId="ADAL" clId="{3DBABFBF-4607-BE4F-BEF9-5BAFB9ED4A26}" dt="2024-01-08T07:12:16.281" v="6206" actId="14100"/>
          <ac:picMkLst>
            <pc:docMk/>
            <pc:sldMk cId="1075417426" sldId="276"/>
            <ac:picMk id="2" creationId="{6E839790-F94C-B5A3-C5A9-3337464A72B9}"/>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pChg chg="mod">
          <ac:chgData name="Binita Gupta (binitag)" userId="2e1667b5-636b-4c95-a3b3-a8a0dc9f68da" providerId="ADAL" clId="{3DBABFBF-4607-BE4F-BEF9-5BAFB9ED4A26}" dt="2024-01-07T20:14:38.904" v="2129" actId="14100"/>
          <ac:spMkLst>
            <pc:docMk/>
            <pc:sldMk cId="280654529" sldId="280"/>
            <ac:spMk id="2" creationId="{7500DC9F-1940-28C4-CFA6-DB7768DA3513}"/>
          </ac:spMkLst>
        </pc:spChg>
        <pc:spChg chg="mod">
          <ac:chgData name="Binita Gupta (binitag)" userId="2e1667b5-636b-4c95-a3b3-a8a0dc9f68da" providerId="ADAL" clId="{3DBABFBF-4607-BE4F-BEF9-5BAFB9ED4A26}" dt="2024-01-13T05:46:46.028" v="15050" actId="20577"/>
          <ac:spMkLst>
            <pc:docMk/>
            <pc:sldMk cId="280654529" sldId="280"/>
            <ac:spMk id="3" creationId="{63B353A2-7BF4-E7E3-2E40-A1A5D6C2CFCD}"/>
          </ac:spMkLst>
        </pc:spChg>
        <pc:picChg chg="add mod">
          <ac:chgData name="Binita Gupta (binitag)" userId="2e1667b5-636b-4c95-a3b3-a8a0dc9f68da" providerId="ADAL" clId="{3DBABFBF-4607-BE4F-BEF9-5BAFB9ED4A26}" dt="2024-01-07T20:14:41.837" v="2130" actId="1076"/>
          <ac:picMkLst>
            <pc:docMk/>
            <pc:sldMk cId="280654529" sldId="280"/>
            <ac:picMk id="7" creationId="{EDF279F5-7CD1-FF07-0A60-7BB64A7BE7CB}"/>
          </ac:picMkLst>
        </pc:picChg>
        <pc:picChg chg="del mod">
          <ac:chgData name="Binita Gupta (binitag)" userId="2e1667b5-636b-4c95-a3b3-a8a0dc9f68da" providerId="ADAL" clId="{3DBABFBF-4607-BE4F-BEF9-5BAFB9ED4A26}" dt="2024-01-07T18:48:36.704" v="1935" actId="478"/>
          <ac:picMkLst>
            <pc:docMk/>
            <pc:sldMk cId="280654529" sldId="280"/>
            <ac:picMk id="8" creationId="{3F39BE17-1EB2-539E-ACEB-D14EE628A5F7}"/>
          </ac:picMkLst>
        </pc:picChg>
      </pc:sldChg>
      <pc:sldChg chg="addSp delSp modSp mod modClrScheme addCm delCm modCm chgLayout modNotesTx">
        <pc:chgData name="Binita Gupta (binitag)" userId="2e1667b5-636b-4c95-a3b3-a8a0dc9f68da" providerId="ADAL" clId="{3DBABFBF-4607-BE4F-BEF9-5BAFB9ED4A26}" dt="2024-01-13T01:18:14.653" v="14359" actId="20577"/>
        <pc:sldMkLst>
          <pc:docMk/>
          <pc:sldMk cId="1899805933" sldId="282"/>
        </pc:sldMkLst>
        <pc:spChg chg="mod ord">
          <ac:chgData name="Binita Gupta (binitag)" userId="2e1667b5-636b-4c95-a3b3-a8a0dc9f68da" providerId="ADAL" clId="{3DBABFBF-4607-BE4F-BEF9-5BAFB9ED4A26}" dt="2024-01-07T20:27:55.486" v="2145" actId="26606"/>
          <ac:spMkLst>
            <pc:docMk/>
            <pc:sldMk cId="1899805933" sldId="282"/>
            <ac:spMk id="4"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5"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6" creationId="{00000000-0000-0000-0000-000000000000}"/>
          </ac:spMkLst>
        </pc:spChg>
        <pc:spChg chg="mod">
          <ac:chgData name="Binita Gupta (binitag)" userId="2e1667b5-636b-4c95-a3b3-a8a0dc9f68da" providerId="ADAL" clId="{3DBABFBF-4607-BE4F-BEF9-5BAFB9ED4A26}" dt="2024-01-07T20:27:55.486" v="2145" actId="26606"/>
          <ac:spMkLst>
            <pc:docMk/>
            <pc:sldMk cId="1899805933" sldId="282"/>
            <ac:spMk id="4097" creationId="{00000000-0000-0000-0000-000000000000}"/>
          </ac:spMkLst>
        </pc:spChg>
        <pc:spChg chg="mod">
          <ac:chgData name="Binita Gupta (binitag)" userId="2e1667b5-636b-4c95-a3b3-a8a0dc9f68da" providerId="ADAL" clId="{3DBABFBF-4607-BE4F-BEF9-5BAFB9ED4A26}" dt="2024-01-13T01:18:14.653" v="14359" actId="20577"/>
          <ac:spMkLst>
            <pc:docMk/>
            <pc:sldMk cId="1899805933" sldId="282"/>
            <ac:spMk id="4098" creationId="{00000000-0000-0000-0000-000000000000}"/>
          </ac:spMkLst>
        </pc:spChg>
        <pc:picChg chg="add del mod">
          <ac:chgData name="Binita Gupta (binitag)" userId="2e1667b5-636b-4c95-a3b3-a8a0dc9f68da" providerId="ADAL" clId="{3DBABFBF-4607-BE4F-BEF9-5BAFB9ED4A26}" dt="2024-01-08T21:57:01.867" v="6856" actId="478"/>
          <ac:picMkLst>
            <pc:docMk/>
            <pc:sldMk cId="1899805933" sldId="282"/>
            <ac:picMk id="2" creationId="{86361C1B-39D5-06DE-BEDE-6D003940C5C7}"/>
          </ac:picMkLst>
        </pc:picChg>
        <pc:picChg chg="add del mod">
          <ac:chgData name="Binita Gupta (binitag)" userId="2e1667b5-636b-4c95-a3b3-a8a0dc9f68da" providerId="ADAL" clId="{3DBABFBF-4607-BE4F-BEF9-5BAFB9ED4A26}" dt="2024-01-07T20:32:07.441" v="2154" actId="478"/>
          <ac:picMkLst>
            <pc:docMk/>
            <pc:sldMk cId="1899805933" sldId="282"/>
            <ac:picMk id="2" creationId="{875E228C-0440-7822-D599-3D7DB247BFF9}"/>
          </ac:picMkLst>
        </pc:picChg>
        <pc:picChg chg="add del mod ord">
          <ac:chgData name="Binita Gupta (binitag)" userId="2e1667b5-636b-4c95-a3b3-a8a0dc9f68da" providerId="ADAL" clId="{3DBABFBF-4607-BE4F-BEF9-5BAFB9ED4A26}" dt="2024-01-08T21:55:33.967" v="6840" actId="478"/>
          <ac:picMkLst>
            <pc:docMk/>
            <pc:sldMk cId="1899805933" sldId="282"/>
            <ac:picMk id="3" creationId="{1F8A265B-071F-88FF-5B3D-63D725678006}"/>
          </ac:picMkLst>
        </pc:picChg>
        <pc:picChg chg="add mod">
          <ac:chgData name="Binita Gupta (binitag)" userId="2e1667b5-636b-4c95-a3b3-a8a0dc9f68da" providerId="ADAL" clId="{3DBABFBF-4607-BE4F-BEF9-5BAFB9ED4A26}" dt="2024-01-08T21:57:25.654" v="6865" actId="1076"/>
          <ac:picMkLst>
            <pc:docMk/>
            <pc:sldMk cId="1899805933" sldId="282"/>
            <ac:picMk id="7" creationId="{3DCA20D3-1449-90CE-1251-D8AF37D418B1}"/>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3T01:17:20.520" v="14351" actId="20577"/>
        <pc:sldMkLst>
          <pc:docMk/>
          <pc:sldMk cId="1300546902" sldId="283"/>
        </pc:sldMkLst>
        <pc:spChg chg="mod">
          <ac:chgData name="Binita Gupta (binitag)" userId="2e1667b5-636b-4c95-a3b3-a8a0dc9f68da" providerId="ADAL" clId="{3DBABFBF-4607-BE4F-BEF9-5BAFB9ED4A26}" dt="2024-01-10T17:31:07.325" v="7213" actId="1076"/>
          <ac:spMkLst>
            <pc:docMk/>
            <pc:sldMk cId="1300546902" sldId="283"/>
            <ac:spMk id="4097" creationId="{00000000-0000-0000-0000-000000000000}"/>
          </ac:spMkLst>
        </pc:spChg>
        <pc:spChg chg="mod">
          <ac:chgData name="Binita Gupta (binitag)" userId="2e1667b5-636b-4c95-a3b3-a8a0dc9f68da" providerId="ADAL" clId="{3DBABFBF-4607-BE4F-BEF9-5BAFB9ED4A26}" dt="2024-01-13T01:17:20.520" v="14351" actId="20577"/>
          <ac:spMkLst>
            <pc:docMk/>
            <pc:sldMk cId="1300546902" sldId="283"/>
            <ac:spMk id="4098" creationId="{00000000-0000-0000-0000-000000000000}"/>
          </ac:spMkLst>
        </pc:spChg>
      </pc:sldChg>
      <pc:sldChg chg="modSp mod">
        <pc:chgData name="Binita Gupta (binitag)" userId="2e1667b5-636b-4c95-a3b3-a8a0dc9f68da" providerId="ADAL" clId="{3DBABFBF-4607-BE4F-BEF9-5BAFB9ED4A26}" dt="2024-01-13T05:50:02.169" v="15077" actId="20577"/>
        <pc:sldMkLst>
          <pc:docMk/>
          <pc:sldMk cId="3160937320" sldId="287"/>
        </pc:sldMkLst>
        <pc:spChg chg="mod">
          <ac:chgData name="Binita Gupta (binitag)" userId="2e1667b5-636b-4c95-a3b3-a8a0dc9f68da" providerId="ADAL" clId="{3DBABFBF-4607-BE4F-BEF9-5BAFB9ED4A26}" dt="2024-01-13T05:50:02.169" v="15077" actId="20577"/>
          <ac:spMkLst>
            <pc:docMk/>
            <pc:sldMk cId="3160937320" sldId="287"/>
            <ac:spMk id="2" creationId="{00000000-0000-0000-0000-000000000000}"/>
          </ac:spMkLst>
        </pc:spChg>
        <pc:spChg chg="mod">
          <ac:chgData name="Binita Gupta (binitag)" userId="2e1667b5-636b-4c95-a3b3-a8a0dc9f68da" providerId="ADAL" clId="{3DBABFBF-4607-BE4F-BEF9-5BAFB9ED4A26}" dt="2024-01-08T01:48:13.433" v="4551" actId="20577"/>
          <ac:spMkLst>
            <pc:docMk/>
            <pc:sldMk cId="3160937320" sldId="287"/>
            <ac:spMk id="11265" creationId="{00000000-0000-0000-0000-000000000000}"/>
          </ac:spMkLst>
        </pc:spChg>
      </pc:sldChg>
      <pc:sldChg chg="modSp mod">
        <pc:chgData name="Binita Gupta (binitag)" userId="2e1667b5-636b-4c95-a3b3-a8a0dc9f68da" providerId="ADAL" clId="{3DBABFBF-4607-BE4F-BEF9-5BAFB9ED4A26}" dt="2024-01-12T07:57:41.432" v="12598" actId="1076"/>
        <pc:sldMkLst>
          <pc:docMk/>
          <pc:sldMk cId="184415321" sldId="288"/>
        </pc:sldMkLst>
        <pc:spChg chg="mod">
          <ac:chgData name="Binita Gupta (binitag)" userId="2e1667b5-636b-4c95-a3b3-a8a0dc9f68da" providerId="ADAL" clId="{3DBABFBF-4607-BE4F-BEF9-5BAFB9ED4A26}" dt="2024-01-08T14:51:05.047" v="6637" actId="20577"/>
          <ac:spMkLst>
            <pc:docMk/>
            <pc:sldMk cId="184415321" sldId="288"/>
            <ac:spMk id="4097" creationId="{00000000-0000-0000-0000-000000000000}"/>
          </ac:spMkLst>
        </pc:spChg>
        <pc:spChg chg="mod">
          <ac:chgData name="Binita Gupta (binitag)" userId="2e1667b5-636b-4c95-a3b3-a8a0dc9f68da" providerId="ADAL" clId="{3DBABFBF-4607-BE4F-BEF9-5BAFB9ED4A26}" dt="2024-01-12T07:57:32.075" v="12596" actId="20577"/>
          <ac:spMkLst>
            <pc:docMk/>
            <pc:sldMk cId="184415321" sldId="288"/>
            <ac:spMk id="4098" creationId="{00000000-0000-0000-0000-000000000000}"/>
          </ac:spMkLst>
        </pc:spChg>
        <pc:picChg chg="mod">
          <ac:chgData name="Binita Gupta (binitag)" userId="2e1667b5-636b-4c95-a3b3-a8a0dc9f68da" providerId="ADAL" clId="{3DBABFBF-4607-BE4F-BEF9-5BAFB9ED4A26}" dt="2024-01-12T07:57:41.432" v="12598" actId="1076"/>
          <ac:picMkLst>
            <pc:docMk/>
            <pc:sldMk cId="184415321" sldId="288"/>
            <ac:picMk id="29" creationId="{1267B7C6-CEA1-E119-BF45-96D679C6C98F}"/>
          </ac:picMkLst>
        </pc:picChg>
      </pc:sldChg>
      <pc:sldChg chg="modSp mod">
        <pc:chgData name="Binita Gupta (binitag)" userId="2e1667b5-636b-4c95-a3b3-a8a0dc9f68da" providerId="ADAL" clId="{3DBABFBF-4607-BE4F-BEF9-5BAFB9ED4A26}" dt="2024-01-10T20:10:12.680" v="8441" actId="20577"/>
        <pc:sldMkLst>
          <pc:docMk/>
          <pc:sldMk cId="1552356036" sldId="290"/>
        </pc:sldMkLst>
        <pc:spChg chg="mod">
          <ac:chgData name="Binita Gupta (binitag)" userId="2e1667b5-636b-4c95-a3b3-a8a0dc9f68da" providerId="ADAL" clId="{3DBABFBF-4607-BE4F-BEF9-5BAFB9ED4A26}" dt="2024-01-08T14:51:09.926" v="6639" actId="20577"/>
          <ac:spMkLst>
            <pc:docMk/>
            <pc:sldMk cId="1552356036" sldId="290"/>
            <ac:spMk id="4097" creationId="{00000000-0000-0000-0000-000000000000}"/>
          </ac:spMkLst>
        </pc:spChg>
        <pc:spChg chg="mod">
          <ac:chgData name="Binita Gupta (binitag)" userId="2e1667b5-636b-4c95-a3b3-a8a0dc9f68da" providerId="ADAL" clId="{3DBABFBF-4607-BE4F-BEF9-5BAFB9ED4A26}" dt="2024-01-10T20:10:12.680" v="8441" actId="20577"/>
          <ac:spMkLst>
            <pc:docMk/>
            <pc:sldMk cId="1552356036" sldId="290"/>
            <ac:spMk id="4098" creationId="{00000000-0000-0000-0000-000000000000}"/>
          </ac:spMkLst>
        </pc:spChg>
        <pc:picChg chg="mod">
          <ac:chgData name="Binita Gupta (binitag)" userId="2e1667b5-636b-4c95-a3b3-a8a0dc9f68da" providerId="ADAL" clId="{3DBABFBF-4607-BE4F-BEF9-5BAFB9ED4A26}" dt="2024-01-08T16:08:13.354" v="6730" actId="1076"/>
          <ac:picMkLst>
            <pc:docMk/>
            <pc:sldMk cId="1552356036" sldId="290"/>
            <ac:picMk id="28" creationId="{D89F10A3-32F2-FEB3-CFAC-AFEC428434CD}"/>
          </ac:picMkLst>
        </pc:picChg>
      </pc:sldChg>
      <pc:sldChg chg="modSp new mod">
        <pc:chgData name="Binita Gupta (binitag)" userId="2e1667b5-636b-4c95-a3b3-a8a0dc9f68da" providerId="ADAL" clId="{3DBABFBF-4607-BE4F-BEF9-5BAFB9ED4A26}" dt="2024-01-12T07:49:22.049" v="12498" actId="20577"/>
        <pc:sldMkLst>
          <pc:docMk/>
          <pc:sldMk cId="2189449108" sldId="291"/>
        </pc:sldMkLst>
        <pc:spChg chg="mod">
          <ac:chgData name="Binita Gupta (binitag)" userId="2e1667b5-636b-4c95-a3b3-a8a0dc9f68da" providerId="ADAL" clId="{3DBABFBF-4607-BE4F-BEF9-5BAFB9ED4A26}" dt="2024-01-07T16:12:10.250" v="3" actId="20577"/>
          <ac:spMkLst>
            <pc:docMk/>
            <pc:sldMk cId="2189449108" sldId="291"/>
            <ac:spMk id="2" creationId="{CF5A1B59-B685-9502-4106-F8586EFB424C}"/>
          </ac:spMkLst>
        </pc:spChg>
        <pc:spChg chg="mod">
          <ac:chgData name="Binita Gupta (binitag)" userId="2e1667b5-636b-4c95-a3b3-a8a0dc9f68da" providerId="ADAL" clId="{3DBABFBF-4607-BE4F-BEF9-5BAFB9ED4A26}" dt="2024-01-12T07:49:22.049" v="12498" actId="20577"/>
          <ac:spMkLst>
            <pc:docMk/>
            <pc:sldMk cId="2189449108" sldId="291"/>
            <ac:spMk id="3" creationId="{682CEAD6-F7CE-6FA1-7183-BB90DF397025}"/>
          </ac:spMkLst>
        </pc:spChg>
      </pc:sldChg>
      <pc:sldChg chg="modSp add mod">
        <pc:chgData name="Binita Gupta (binitag)" userId="2e1667b5-636b-4c95-a3b3-a8a0dc9f68da" providerId="ADAL" clId="{3DBABFBF-4607-BE4F-BEF9-5BAFB9ED4A26}" dt="2024-01-13T06:04:10.120" v="15185" actId="20577"/>
        <pc:sldMkLst>
          <pc:docMk/>
          <pc:sldMk cId="4045845716" sldId="292"/>
        </pc:sldMkLst>
        <pc:spChg chg="mod">
          <ac:chgData name="Binita Gupta (binitag)" userId="2e1667b5-636b-4c95-a3b3-a8a0dc9f68da" providerId="ADAL" clId="{3DBABFBF-4607-BE4F-BEF9-5BAFB9ED4A26}" dt="2024-01-08T01:50:21.416" v="4568" actId="20577"/>
          <ac:spMkLst>
            <pc:docMk/>
            <pc:sldMk cId="4045845716" sldId="292"/>
            <ac:spMk id="2" creationId="{CF5A1B59-B685-9502-4106-F8586EFB424C}"/>
          </ac:spMkLst>
        </pc:spChg>
        <pc:spChg chg="mod">
          <ac:chgData name="Binita Gupta (binitag)" userId="2e1667b5-636b-4c95-a3b3-a8a0dc9f68da" providerId="ADAL" clId="{3DBABFBF-4607-BE4F-BEF9-5BAFB9ED4A26}" dt="2024-01-13T06:04:10.120" v="15185" actId="20577"/>
          <ac:spMkLst>
            <pc:docMk/>
            <pc:sldMk cId="4045845716" sldId="292"/>
            <ac:spMk id="3" creationId="{682CEAD6-F7CE-6FA1-7183-BB90DF397025}"/>
          </ac:spMkLst>
        </pc:spChg>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3T05:57:01.711" v="15131" actId="20577"/>
        <pc:sldMkLst>
          <pc:docMk/>
          <pc:sldMk cId="2800919492" sldId="294"/>
        </pc:sldMkLst>
        <pc:spChg chg="mod">
          <ac:chgData name="Binita Gupta (binitag)" userId="2e1667b5-636b-4c95-a3b3-a8a0dc9f68da" providerId="ADAL" clId="{3DBABFBF-4607-BE4F-BEF9-5BAFB9ED4A26}" dt="2024-01-07T18:19:12.873" v="1141" actId="20577"/>
          <ac:spMkLst>
            <pc:docMk/>
            <pc:sldMk cId="2800919492" sldId="294"/>
            <ac:spMk id="2" creationId="{CF5A1B59-B685-9502-4106-F8586EFB424C}"/>
          </ac:spMkLst>
        </pc:spChg>
        <pc:spChg chg="mod">
          <ac:chgData name="Binita Gupta (binitag)" userId="2e1667b5-636b-4c95-a3b3-a8a0dc9f68da" providerId="ADAL" clId="{3DBABFBF-4607-BE4F-BEF9-5BAFB9ED4A26}" dt="2024-01-13T05:57:01.711" v="15131" actId="20577"/>
          <ac:spMkLst>
            <pc:docMk/>
            <pc:sldMk cId="2800919492" sldId="294"/>
            <ac:spMk id="3" creationId="{682CEAD6-F7CE-6FA1-7183-BB90DF397025}"/>
          </ac:spMkLst>
        </pc:spChg>
      </pc:sldChg>
      <pc:sldChg chg="addSp delSp modSp add mod modClrScheme chgLayout modNotesTx">
        <pc:chgData name="Binita Gupta (binitag)" userId="2e1667b5-636b-4c95-a3b3-a8a0dc9f68da" providerId="ADAL" clId="{3DBABFBF-4607-BE4F-BEF9-5BAFB9ED4A26}" dt="2024-01-13T04:07:09.304" v="14663" actId="20577"/>
        <pc:sldMkLst>
          <pc:docMk/>
          <pc:sldMk cId="1974818652" sldId="295"/>
        </pc:sldMkLst>
        <pc:spChg chg="add mod">
          <ac:chgData name="Binita Gupta (binitag)" userId="2e1667b5-636b-4c95-a3b3-a8a0dc9f68da" providerId="ADAL" clId="{3DBABFBF-4607-BE4F-BEF9-5BAFB9ED4A26}" dt="2024-01-12T08:01:17.593" v="12606"/>
          <ac:spMkLst>
            <pc:docMk/>
            <pc:sldMk cId="1974818652" sldId="295"/>
            <ac:spMk id="3" creationId="{2B80D2F3-8841-728C-78C7-C18B107A3DCB}"/>
          </ac:spMkLst>
        </pc:spChg>
        <pc:spChg chg="mod ord">
          <ac:chgData name="Binita Gupta (binitag)" userId="2e1667b5-636b-4c95-a3b3-a8a0dc9f68da" providerId="ADAL" clId="{3DBABFBF-4607-BE4F-BEF9-5BAFB9ED4A26}" dt="2024-01-07T21:09:16.595" v="2608" actId="26606"/>
          <ac:spMkLst>
            <pc:docMk/>
            <pc:sldMk cId="1974818652" sldId="295"/>
            <ac:spMk id="4"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5"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6" creationId="{00000000-0000-0000-0000-000000000000}"/>
          </ac:spMkLst>
        </pc:spChg>
        <pc:spChg chg="add mod">
          <ac:chgData name="Binita Gupta (binitag)" userId="2e1667b5-636b-4c95-a3b3-a8a0dc9f68da" providerId="ADAL" clId="{3DBABFBF-4607-BE4F-BEF9-5BAFB9ED4A26}" dt="2024-01-12T08:01:17.593" v="12606"/>
          <ac:spMkLst>
            <pc:docMk/>
            <pc:sldMk cId="1974818652" sldId="295"/>
            <ac:spMk id="7" creationId="{9283005C-6D17-E6AB-658B-20126C0909E4}"/>
          </ac:spMkLst>
        </pc:spChg>
        <pc:spChg chg="add mod">
          <ac:chgData name="Binita Gupta (binitag)" userId="2e1667b5-636b-4c95-a3b3-a8a0dc9f68da" providerId="ADAL" clId="{3DBABFBF-4607-BE4F-BEF9-5BAFB9ED4A26}" dt="2024-01-12T08:01:17.593" v="12606"/>
          <ac:spMkLst>
            <pc:docMk/>
            <pc:sldMk cId="1974818652" sldId="295"/>
            <ac:spMk id="8" creationId="{5E760488-208E-6781-E25F-2FB370577D45}"/>
          </ac:spMkLst>
        </pc:spChg>
        <pc:spChg chg="add mod">
          <ac:chgData name="Binita Gupta (binitag)" userId="2e1667b5-636b-4c95-a3b3-a8a0dc9f68da" providerId="ADAL" clId="{3DBABFBF-4607-BE4F-BEF9-5BAFB9ED4A26}" dt="2024-01-12T08:01:17.593" v="12606"/>
          <ac:spMkLst>
            <pc:docMk/>
            <pc:sldMk cId="1974818652" sldId="295"/>
            <ac:spMk id="10" creationId="{7E4CD062-6E9C-8CF0-B225-56CD4E88B0AD}"/>
          </ac:spMkLst>
        </pc:spChg>
        <pc:spChg chg="add mod">
          <ac:chgData name="Binita Gupta (binitag)" userId="2e1667b5-636b-4c95-a3b3-a8a0dc9f68da" providerId="ADAL" clId="{3DBABFBF-4607-BE4F-BEF9-5BAFB9ED4A26}" dt="2024-01-12T08:01:17.593" v="12606"/>
          <ac:spMkLst>
            <pc:docMk/>
            <pc:sldMk cId="1974818652" sldId="295"/>
            <ac:spMk id="16" creationId="{DA4F3FBE-7AEF-0B28-B0F1-6EB115825634}"/>
          </ac:spMkLst>
        </pc:spChg>
        <pc:spChg chg="add mod">
          <ac:chgData name="Binita Gupta (binitag)" userId="2e1667b5-636b-4c95-a3b3-a8a0dc9f68da" providerId="ADAL" clId="{3DBABFBF-4607-BE4F-BEF9-5BAFB9ED4A26}" dt="2024-01-12T08:01:17.593" v="12606"/>
          <ac:spMkLst>
            <pc:docMk/>
            <pc:sldMk cId="1974818652" sldId="295"/>
            <ac:spMk id="19" creationId="{88EB8C56-CA33-A837-CC1B-80E28A8F3226}"/>
          </ac:spMkLst>
        </pc:spChg>
        <pc:spChg chg="add mod">
          <ac:chgData name="Binita Gupta (binitag)" userId="2e1667b5-636b-4c95-a3b3-a8a0dc9f68da" providerId="ADAL" clId="{3DBABFBF-4607-BE4F-BEF9-5BAFB9ED4A26}" dt="2024-01-12T08:01:17.593" v="12606"/>
          <ac:spMkLst>
            <pc:docMk/>
            <pc:sldMk cId="1974818652" sldId="295"/>
            <ac:spMk id="22" creationId="{AAAA26AF-0744-89EF-CB09-71094A75C939}"/>
          </ac:spMkLst>
        </pc:spChg>
        <pc:spChg chg="add mod">
          <ac:chgData name="Binita Gupta (binitag)" userId="2e1667b5-636b-4c95-a3b3-a8a0dc9f68da" providerId="ADAL" clId="{3DBABFBF-4607-BE4F-BEF9-5BAFB9ED4A26}" dt="2024-01-12T08:01:17.593" v="12606"/>
          <ac:spMkLst>
            <pc:docMk/>
            <pc:sldMk cId="1974818652" sldId="295"/>
            <ac:spMk id="24" creationId="{E51C56A8-751A-00AB-5054-D1982BB4EA11}"/>
          </ac:spMkLst>
        </pc:spChg>
        <pc:spChg chg="add mod">
          <ac:chgData name="Binita Gupta (binitag)" userId="2e1667b5-636b-4c95-a3b3-a8a0dc9f68da" providerId="ADAL" clId="{3DBABFBF-4607-BE4F-BEF9-5BAFB9ED4A26}" dt="2024-01-12T08:01:17.593" v="12606"/>
          <ac:spMkLst>
            <pc:docMk/>
            <pc:sldMk cId="1974818652" sldId="295"/>
            <ac:spMk id="25" creationId="{C8936E30-5D6C-96F9-5169-6B712B5A0866}"/>
          </ac:spMkLst>
        </pc:spChg>
        <pc:spChg chg="mod">
          <ac:chgData name="Binita Gupta (binitag)" userId="2e1667b5-636b-4c95-a3b3-a8a0dc9f68da" providerId="ADAL" clId="{3DBABFBF-4607-BE4F-BEF9-5BAFB9ED4A26}" dt="2024-01-12T16:04:52.577" v="13209" actId="14100"/>
          <ac:spMkLst>
            <pc:docMk/>
            <pc:sldMk cId="1974818652" sldId="295"/>
            <ac:spMk id="4097" creationId="{00000000-0000-0000-0000-000000000000}"/>
          </ac:spMkLst>
        </pc:spChg>
        <pc:spChg chg="mod">
          <ac:chgData name="Binita Gupta (binitag)" userId="2e1667b5-636b-4c95-a3b3-a8a0dc9f68da" providerId="ADAL" clId="{3DBABFBF-4607-BE4F-BEF9-5BAFB9ED4A26}" dt="2024-01-13T04:07:09.304" v="14663" actId="20577"/>
          <ac:spMkLst>
            <pc:docMk/>
            <pc:sldMk cId="1974818652" sldId="295"/>
            <ac:spMk id="4098" creationId="{00000000-0000-0000-0000-000000000000}"/>
          </ac:spMkLst>
        </pc:spChg>
        <pc:picChg chg="add del mod">
          <ac:chgData name="Binita Gupta (binitag)" userId="2e1667b5-636b-4c95-a3b3-a8a0dc9f68da" providerId="ADAL" clId="{3DBABFBF-4607-BE4F-BEF9-5BAFB9ED4A26}" dt="2024-01-13T04:05:03.957" v="14572" actId="478"/>
          <ac:picMkLst>
            <pc:docMk/>
            <pc:sldMk cId="1974818652" sldId="295"/>
            <ac:picMk id="2" creationId="{2DCF6AD8-E43C-E740-A872-C7341282B89B}"/>
          </ac:picMkLst>
        </pc:picChg>
        <pc:picChg chg="add del mod">
          <ac:chgData name="Binita Gupta (binitag)" userId="2e1667b5-636b-4c95-a3b3-a8a0dc9f68da" providerId="ADAL" clId="{3DBABFBF-4607-BE4F-BEF9-5BAFB9ED4A26}" dt="2024-01-12T08:01:15.084" v="12605" actId="478"/>
          <ac:picMkLst>
            <pc:docMk/>
            <pc:sldMk cId="1974818652" sldId="295"/>
            <ac:picMk id="2" creationId="{50E54A03-5BD6-16F8-DD2E-350996819716}"/>
          </ac:picMkLst>
        </pc:picChg>
        <pc:picChg chg="add del mod ord">
          <ac:chgData name="Binita Gupta (binitag)" userId="2e1667b5-636b-4c95-a3b3-a8a0dc9f68da" providerId="ADAL" clId="{3DBABFBF-4607-BE4F-BEF9-5BAFB9ED4A26}" dt="2024-01-07T21:10:10.046" v="2612" actId="478"/>
          <ac:picMkLst>
            <pc:docMk/>
            <pc:sldMk cId="1974818652" sldId="295"/>
            <ac:picMk id="2" creationId="{A2727B6F-CF68-88B6-D176-648B54D76B02}"/>
          </ac:picMkLst>
        </pc:picChg>
        <pc:picChg chg="add">
          <ac:chgData name="Binita Gupta (binitag)" userId="2e1667b5-636b-4c95-a3b3-a8a0dc9f68da" providerId="ADAL" clId="{3DBABFBF-4607-BE4F-BEF9-5BAFB9ED4A26}" dt="2024-01-13T04:05:06.725" v="14573"/>
          <ac:picMkLst>
            <pc:docMk/>
            <pc:sldMk cId="1974818652" sldId="295"/>
            <ac:picMk id="3" creationId="{723F5ADF-6908-E9C4-8596-681F3F8C2C4F}"/>
          </ac:picMkLst>
        </pc:picChg>
        <pc:picChg chg="add del mod">
          <ac:chgData name="Binita Gupta (binitag)" userId="2e1667b5-636b-4c95-a3b3-a8a0dc9f68da" providerId="ADAL" clId="{3DBABFBF-4607-BE4F-BEF9-5BAFB9ED4A26}" dt="2024-01-07T21:13:30.216" v="2627" actId="478"/>
          <ac:picMkLst>
            <pc:docMk/>
            <pc:sldMk cId="1974818652" sldId="295"/>
            <ac:picMk id="3" creationId="{979A90EE-9FCA-91D7-EAB1-EA9FB0B8EB85}"/>
          </ac:picMkLst>
        </pc:picChg>
        <pc:picChg chg="add del mod">
          <ac:chgData name="Binita Gupta (binitag)" userId="2e1667b5-636b-4c95-a3b3-a8a0dc9f68da" providerId="ADAL" clId="{3DBABFBF-4607-BE4F-BEF9-5BAFB9ED4A26}" dt="2024-01-07T21:15:29.421" v="2677" actId="478"/>
          <ac:picMkLst>
            <pc:docMk/>
            <pc:sldMk cId="1974818652" sldId="295"/>
            <ac:picMk id="7" creationId="{3FF40079-F17D-07DB-4A11-81339C387A15}"/>
          </ac:picMkLst>
        </pc:picChg>
        <pc:picChg chg="add mod">
          <ac:chgData name="Binita Gupta (binitag)" userId="2e1667b5-636b-4c95-a3b3-a8a0dc9f68da" providerId="ADAL" clId="{3DBABFBF-4607-BE4F-BEF9-5BAFB9ED4A26}" dt="2024-01-13T04:05:24.744" v="14578" actId="14100"/>
          <ac:picMkLst>
            <pc:docMk/>
            <pc:sldMk cId="1974818652" sldId="295"/>
            <ac:picMk id="7" creationId="{C09C298E-36DA-E513-D68D-3A15963E5E1D}"/>
          </ac:picMkLst>
        </pc:picChg>
        <pc:picChg chg="add del mod">
          <ac:chgData name="Binita Gupta (binitag)" userId="2e1667b5-636b-4c95-a3b3-a8a0dc9f68da" providerId="ADAL" clId="{3DBABFBF-4607-BE4F-BEF9-5BAFB9ED4A26}" dt="2024-01-08T01:27:39.057" v="4143" actId="478"/>
          <ac:picMkLst>
            <pc:docMk/>
            <pc:sldMk cId="1974818652" sldId="295"/>
            <ac:picMk id="8" creationId="{0A9E34D9-9BB6-6E68-7AC4-21D23A7A751E}"/>
          </ac:picMkLst>
        </pc:picChg>
        <pc:picChg chg="add del mod">
          <ac:chgData name="Binita Gupta (binitag)" userId="2e1667b5-636b-4c95-a3b3-a8a0dc9f68da" providerId="ADAL" clId="{3DBABFBF-4607-BE4F-BEF9-5BAFB9ED4A26}" dt="2024-01-12T07:58:17.416" v="12599" actId="478"/>
          <ac:picMkLst>
            <pc:docMk/>
            <pc:sldMk cId="1974818652" sldId="295"/>
            <ac:picMk id="9" creationId="{BB0E99BB-A361-9D6B-B793-54556A1BAD0F}"/>
          </ac:picMkLst>
        </pc:picChg>
        <pc:picChg chg="add del mod">
          <ac:chgData name="Binita Gupta (binitag)" userId="2e1667b5-636b-4c95-a3b3-a8a0dc9f68da" providerId="ADAL" clId="{3DBABFBF-4607-BE4F-BEF9-5BAFB9ED4A26}" dt="2024-01-12T15:50:12.682" v="12981" actId="478"/>
          <ac:picMkLst>
            <pc:docMk/>
            <pc:sldMk cId="1974818652" sldId="295"/>
            <ac:picMk id="26" creationId="{430BD0AA-3FC4-0D01-5523-DC12F45595FC}"/>
          </ac:picMkLst>
        </pc:picChg>
        <pc:cxnChg chg="add mod">
          <ac:chgData name="Binita Gupta (binitag)" userId="2e1667b5-636b-4c95-a3b3-a8a0dc9f68da" providerId="ADAL" clId="{3DBABFBF-4607-BE4F-BEF9-5BAFB9ED4A26}" dt="2024-01-12T08:01:17.593" v="12606"/>
          <ac:cxnSpMkLst>
            <pc:docMk/>
            <pc:sldMk cId="1974818652" sldId="295"/>
            <ac:cxnSpMk id="11" creationId="{ECC9AFEC-B7CD-D232-B14A-18D132816231}"/>
          </ac:cxnSpMkLst>
        </pc:cxnChg>
        <pc:cxnChg chg="add mod">
          <ac:chgData name="Binita Gupta (binitag)" userId="2e1667b5-636b-4c95-a3b3-a8a0dc9f68da" providerId="ADAL" clId="{3DBABFBF-4607-BE4F-BEF9-5BAFB9ED4A26}" dt="2024-01-12T08:01:17.593" v="12606"/>
          <ac:cxnSpMkLst>
            <pc:docMk/>
            <pc:sldMk cId="1974818652" sldId="295"/>
            <ac:cxnSpMk id="12" creationId="{64626ED2-3D7E-B157-E3F6-888050FF4979}"/>
          </ac:cxnSpMkLst>
        </pc:cxnChg>
        <pc:cxnChg chg="add mod">
          <ac:chgData name="Binita Gupta (binitag)" userId="2e1667b5-636b-4c95-a3b3-a8a0dc9f68da" providerId="ADAL" clId="{3DBABFBF-4607-BE4F-BEF9-5BAFB9ED4A26}" dt="2024-01-12T08:01:17.593" v="12606"/>
          <ac:cxnSpMkLst>
            <pc:docMk/>
            <pc:sldMk cId="1974818652" sldId="295"/>
            <ac:cxnSpMk id="13" creationId="{4EBA21DC-65FA-48C2-6CB5-8F8FC6DE1FFE}"/>
          </ac:cxnSpMkLst>
        </pc:cxnChg>
        <pc:cxnChg chg="add mod">
          <ac:chgData name="Binita Gupta (binitag)" userId="2e1667b5-636b-4c95-a3b3-a8a0dc9f68da" providerId="ADAL" clId="{3DBABFBF-4607-BE4F-BEF9-5BAFB9ED4A26}" dt="2024-01-12T08:01:17.593" v="12606"/>
          <ac:cxnSpMkLst>
            <pc:docMk/>
            <pc:sldMk cId="1974818652" sldId="295"/>
            <ac:cxnSpMk id="14" creationId="{DA2A0B2E-B4B9-5F83-DBA4-93E4CFAEC2D5}"/>
          </ac:cxnSpMkLst>
        </pc:cxnChg>
        <pc:cxnChg chg="add mod">
          <ac:chgData name="Binita Gupta (binitag)" userId="2e1667b5-636b-4c95-a3b3-a8a0dc9f68da" providerId="ADAL" clId="{3DBABFBF-4607-BE4F-BEF9-5BAFB9ED4A26}" dt="2024-01-12T08:01:17.593" v="12606"/>
          <ac:cxnSpMkLst>
            <pc:docMk/>
            <pc:sldMk cId="1974818652" sldId="295"/>
            <ac:cxnSpMk id="15" creationId="{EAEC6D23-FBA3-EF4B-27FE-BE284D1B8D55}"/>
          </ac:cxnSpMkLst>
        </pc:cxnChg>
        <pc:cxnChg chg="add mod">
          <ac:chgData name="Binita Gupta (binitag)" userId="2e1667b5-636b-4c95-a3b3-a8a0dc9f68da" providerId="ADAL" clId="{3DBABFBF-4607-BE4F-BEF9-5BAFB9ED4A26}" dt="2024-01-12T08:01:17.593" v="12606"/>
          <ac:cxnSpMkLst>
            <pc:docMk/>
            <pc:sldMk cId="1974818652" sldId="295"/>
            <ac:cxnSpMk id="17" creationId="{B2DF999A-D737-3457-36B8-179FF6890A41}"/>
          </ac:cxnSpMkLst>
        </pc:cxnChg>
        <pc:cxnChg chg="add mod">
          <ac:chgData name="Binita Gupta (binitag)" userId="2e1667b5-636b-4c95-a3b3-a8a0dc9f68da" providerId="ADAL" clId="{3DBABFBF-4607-BE4F-BEF9-5BAFB9ED4A26}" dt="2024-01-12T08:01:17.593" v="12606"/>
          <ac:cxnSpMkLst>
            <pc:docMk/>
            <pc:sldMk cId="1974818652" sldId="295"/>
            <ac:cxnSpMk id="18" creationId="{48D58326-468B-5832-3815-C413F43F1BAC}"/>
          </ac:cxnSpMkLst>
        </pc:cxnChg>
        <pc:cxnChg chg="add mod">
          <ac:chgData name="Binita Gupta (binitag)" userId="2e1667b5-636b-4c95-a3b3-a8a0dc9f68da" providerId="ADAL" clId="{3DBABFBF-4607-BE4F-BEF9-5BAFB9ED4A26}" dt="2024-01-12T08:01:17.593" v="12606"/>
          <ac:cxnSpMkLst>
            <pc:docMk/>
            <pc:sldMk cId="1974818652" sldId="295"/>
            <ac:cxnSpMk id="20" creationId="{0A4152B1-2C29-15FE-863E-A5F9EC2CC25E}"/>
          </ac:cxnSpMkLst>
        </pc:cxnChg>
        <pc:cxnChg chg="add mod">
          <ac:chgData name="Binita Gupta (binitag)" userId="2e1667b5-636b-4c95-a3b3-a8a0dc9f68da" providerId="ADAL" clId="{3DBABFBF-4607-BE4F-BEF9-5BAFB9ED4A26}" dt="2024-01-12T08:01:17.593" v="12606"/>
          <ac:cxnSpMkLst>
            <pc:docMk/>
            <pc:sldMk cId="1974818652" sldId="295"/>
            <ac:cxnSpMk id="21" creationId="{C134EB7E-6CB3-4997-ACEE-57FDF0A3F8C8}"/>
          </ac:cxnSpMkLst>
        </pc:cxnChg>
        <pc:cxnChg chg="add mod">
          <ac:chgData name="Binita Gupta (binitag)" userId="2e1667b5-636b-4c95-a3b3-a8a0dc9f68da" providerId="ADAL" clId="{3DBABFBF-4607-BE4F-BEF9-5BAFB9ED4A26}" dt="2024-01-12T08:01:17.593" v="12606"/>
          <ac:cxnSpMkLst>
            <pc:docMk/>
            <pc:sldMk cId="1974818652" sldId="295"/>
            <ac:cxnSpMk id="23" creationId="{119E4910-A0E4-593F-7BD2-189DCA191EB8}"/>
          </ac:cxnSpMkLst>
        </pc:cxnChg>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3T06:06:50.752" v="15200" actId="1076"/>
        <pc:sldMkLst>
          <pc:docMk/>
          <pc:sldMk cId="3128179532" sldId="296"/>
        </pc:sldMkLst>
        <pc:spChg chg="mod">
          <ac:chgData name="Binita Gupta (binitag)" userId="2e1667b5-636b-4c95-a3b3-a8a0dc9f68da" providerId="ADAL" clId="{3DBABFBF-4607-BE4F-BEF9-5BAFB9ED4A26}" dt="2024-01-12T21:27:33.649" v="13618" actId="20577"/>
          <ac:spMkLst>
            <pc:docMk/>
            <pc:sldMk cId="3128179532" sldId="296"/>
            <ac:spMk id="2" creationId="{7500DC9F-1940-28C4-CFA6-DB7768DA3513}"/>
          </ac:spMkLst>
        </pc:spChg>
        <pc:spChg chg="del">
          <ac:chgData name="Binita Gupta (binitag)" userId="2e1667b5-636b-4c95-a3b3-a8a0dc9f68da" providerId="ADAL" clId="{3DBABFBF-4607-BE4F-BEF9-5BAFB9ED4A26}" dt="2024-01-12T06:14:03.133" v="11369" actId="478"/>
          <ac:spMkLst>
            <pc:docMk/>
            <pc:sldMk cId="3128179532" sldId="296"/>
            <ac:spMk id="3" creationId="{918177F8-143C-3E86-993D-7BAD41BB6347}"/>
          </ac:spMkLst>
        </pc:spChg>
        <pc:spChg chg="mod">
          <ac:chgData name="Binita Gupta (binitag)" userId="2e1667b5-636b-4c95-a3b3-a8a0dc9f68da" providerId="ADAL" clId="{3DBABFBF-4607-BE4F-BEF9-5BAFB9ED4A26}" dt="2024-01-13T06:06:50.752" v="15200" actId="1076"/>
          <ac:spMkLst>
            <pc:docMk/>
            <pc:sldMk cId="3128179532" sldId="296"/>
            <ac:spMk id="5" creationId="{607150C4-AACD-A685-4031-75A30DA8B76F}"/>
          </ac:spMkLst>
        </pc:spChg>
        <pc:spChg chg="del">
          <ac:chgData name="Binita Gupta (binitag)" userId="2e1667b5-636b-4c95-a3b3-a8a0dc9f68da" providerId="ADAL" clId="{3DBABFBF-4607-BE4F-BEF9-5BAFB9ED4A26}" dt="2024-01-12T06:14:03.133" v="11369" actId="478"/>
          <ac:spMkLst>
            <pc:docMk/>
            <pc:sldMk cId="3128179532" sldId="296"/>
            <ac:spMk id="7" creationId="{ED08FC5D-67ED-1338-E043-1D75B295BF71}"/>
          </ac:spMkLst>
        </pc:spChg>
        <pc:spChg chg="del">
          <ac:chgData name="Binita Gupta (binitag)" userId="2e1667b5-636b-4c95-a3b3-a8a0dc9f68da" providerId="ADAL" clId="{3DBABFBF-4607-BE4F-BEF9-5BAFB9ED4A26}" dt="2024-01-12T06:14:03.133" v="11369" actId="478"/>
          <ac:spMkLst>
            <pc:docMk/>
            <pc:sldMk cId="3128179532" sldId="296"/>
            <ac:spMk id="9" creationId="{61AD149D-E6B6-6814-2CB2-B4B1344ECF9B}"/>
          </ac:spMkLst>
        </pc:spChg>
        <pc:spChg chg="del">
          <ac:chgData name="Binita Gupta (binitag)" userId="2e1667b5-636b-4c95-a3b3-a8a0dc9f68da" providerId="ADAL" clId="{3DBABFBF-4607-BE4F-BEF9-5BAFB9ED4A26}" dt="2024-01-12T06:14:03.133" v="11369" actId="478"/>
          <ac:spMkLst>
            <pc:docMk/>
            <pc:sldMk cId="3128179532" sldId="296"/>
            <ac:spMk id="10" creationId="{D1069335-7BEC-7771-7512-254A9172B614}"/>
          </ac:spMkLst>
        </pc:spChg>
        <pc:spChg chg="del">
          <ac:chgData name="Binita Gupta (binitag)" userId="2e1667b5-636b-4c95-a3b3-a8a0dc9f68da" providerId="ADAL" clId="{3DBABFBF-4607-BE4F-BEF9-5BAFB9ED4A26}" dt="2024-01-12T06:14:03.133" v="11369" actId="478"/>
          <ac:spMkLst>
            <pc:docMk/>
            <pc:sldMk cId="3128179532" sldId="296"/>
            <ac:spMk id="11" creationId="{1C7FCC04-BE1E-3C7F-93B7-9A4B5C4F09DA}"/>
          </ac:spMkLst>
        </pc:spChg>
        <pc:spChg chg="add del mod">
          <ac:chgData name="Binita Gupta (binitag)" userId="2e1667b5-636b-4c95-a3b3-a8a0dc9f68da" providerId="ADAL" clId="{3DBABFBF-4607-BE4F-BEF9-5BAFB9ED4A26}" dt="2024-01-12T06:23:35.193" v="11491" actId="478"/>
          <ac:spMkLst>
            <pc:docMk/>
            <pc:sldMk cId="3128179532" sldId="296"/>
            <ac:spMk id="12" creationId="{652AEA13-041B-915E-1837-B9D69E94DB04}"/>
          </ac:spMkLst>
        </pc:spChg>
        <pc:spChg chg="del">
          <ac:chgData name="Binita Gupta (binitag)" userId="2e1667b5-636b-4c95-a3b3-a8a0dc9f68da" providerId="ADAL" clId="{3DBABFBF-4607-BE4F-BEF9-5BAFB9ED4A26}" dt="2024-01-12T06:14:03.133" v="11369" actId="478"/>
          <ac:spMkLst>
            <pc:docMk/>
            <pc:sldMk cId="3128179532" sldId="296"/>
            <ac:spMk id="13" creationId="{D889CC42-6011-3BA4-BE53-4B3C1038F165}"/>
          </ac:spMkLst>
        </pc:spChg>
        <pc:spChg chg="del">
          <ac:chgData name="Binita Gupta (binitag)" userId="2e1667b5-636b-4c95-a3b3-a8a0dc9f68da" providerId="ADAL" clId="{3DBABFBF-4607-BE4F-BEF9-5BAFB9ED4A26}" dt="2024-01-12T06:14:03.133" v="11369" actId="478"/>
          <ac:spMkLst>
            <pc:docMk/>
            <pc:sldMk cId="3128179532" sldId="296"/>
            <ac:spMk id="14" creationId="{170D8436-C545-ADE5-EF2F-8C0F7907A6C8}"/>
          </ac:spMkLst>
        </pc:spChg>
        <pc:spChg chg="add del mod">
          <ac:chgData name="Binita Gupta (binitag)" userId="2e1667b5-636b-4c95-a3b3-a8a0dc9f68da" providerId="ADAL" clId="{3DBABFBF-4607-BE4F-BEF9-5BAFB9ED4A26}" dt="2024-01-12T06:23:39.750" v="11492" actId="478"/>
          <ac:spMkLst>
            <pc:docMk/>
            <pc:sldMk cId="3128179532" sldId="296"/>
            <ac:spMk id="18" creationId="{38338FB5-C40B-5C50-4E69-7424977B70F3}"/>
          </ac:spMkLst>
        </pc:spChg>
        <pc:spChg chg="add mod">
          <ac:chgData name="Binita Gupta (binitag)" userId="2e1667b5-636b-4c95-a3b3-a8a0dc9f68da" providerId="ADAL" clId="{3DBABFBF-4607-BE4F-BEF9-5BAFB9ED4A26}" dt="2024-01-12T06:24:40.836" v="11493"/>
          <ac:spMkLst>
            <pc:docMk/>
            <pc:sldMk cId="3128179532" sldId="296"/>
            <ac:spMk id="19" creationId="{469D076B-65E8-A1F0-8A54-03AE5D4136ED}"/>
          </ac:spMkLst>
        </pc:spChg>
        <pc:spChg chg="add mod">
          <ac:chgData name="Binita Gupta (binitag)" userId="2e1667b5-636b-4c95-a3b3-a8a0dc9f68da" providerId="ADAL" clId="{3DBABFBF-4607-BE4F-BEF9-5BAFB9ED4A26}" dt="2024-01-12T06:24:40.836" v="11493"/>
          <ac:spMkLst>
            <pc:docMk/>
            <pc:sldMk cId="3128179532" sldId="296"/>
            <ac:spMk id="20" creationId="{72631698-200D-F7E2-AFFB-6403AA1F06C0}"/>
          </ac:spMkLst>
        </pc:spChg>
        <pc:spChg chg="add mod">
          <ac:chgData name="Binita Gupta (binitag)" userId="2e1667b5-636b-4c95-a3b3-a8a0dc9f68da" providerId="ADAL" clId="{3DBABFBF-4607-BE4F-BEF9-5BAFB9ED4A26}" dt="2024-01-12T06:24:40.836" v="11493"/>
          <ac:spMkLst>
            <pc:docMk/>
            <pc:sldMk cId="3128179532" sldId="296"/>
            <ac:spMk id="21" creationId="{AC1D6CF9-DE8A-AD31-84B0-2C6C336329B5}"/>
          </ac:spMkLst>
        </pc:spChg>
        <pc:spChg chg="add mod">
          <ac:chgData name="Binita Gupta (binitag)" userId="2e1667b5-636b-4c95-a3b3-a8a0dc9f68da" providerId="ADAL" clId="{3DBABFBF-4607-BE4F-BEF9-5BAFB9ED4A26}" dt="2024-01-12T06:24:40.836" v="11493"/>
          <ac:spMkLst>
            <pc:docMk/>
            <pc:sldMk cId="3128179532" sldId="296"/>
            <ac:spMk id="22" creationId="{DC48BCF4-59AB-7921-DCE1-7ADF27501A3B}"/>
          </ac:spMkLst>
        </pc:spChg>
        <pc:spChg chg="del">
          <ac:chgData name="Binita Gupta (binitag)" userId="2e1667b5-636b-4c95-a3b3-a8a0dc9f68da" providerId="ADAL" clId="{3DBABFBF-4607-BE4F-BEF9-5BAFB9ED4A26}" dt="2024-01-12T06:14:03.133" v="11369" actId="478"/>
          <ac:spMkLst>
            <pc:docMk/>
            <pc:sldMk cId="3128179532" sldId="296"/>
            <ac:spMk id="23" creationId="{7C2DFF3B-58E3-3A54-FCF9-DE77179DBF93}"/>
          </ac:spMkLst>
        </pc:spChg>
        <pc:spChg chg="add mod">
          <ac:chgData name="Binita Gupta (binitag)" userId="2e1667b5-636b-4c95-a3b3-a8a0dc9f68da" providerId="ADAL" clId="{3DBABFBF-4607-BE4F-BEF9-5BAFB9ED4A26}" dt="2024-01-12T06:24:40.836" v="11493"/>
          <ac:spMkLst>
            <pc:docMk/>
            <pc:sldMk cId="3128179532" sldId="296"/>
            <ac:spMk id="27" creationId="{0B603069-D05A-E345-9D63-236E14757EA4}"/>
          </ac:spMkLst>
        </pc:spChg>
        <pc:spChg chg="add mod">
          <ac:chgData name="Binita Gupta (binitag)" userId="2e1667b5-636b-4c95-a3b3-a8a0dc9f68da" providerId="ADAL" clId="{3DBABFBF-4607-BE4F-BEF9-5BAFB9ED4A26}" dt="2024-01-12T06:24:40.836" v="11493"/>
          <ac:spMkLst>
            <pc:docMk/>
            <pc:sldMk cId="3128179532" sldId="296"/>
            <ac:spMk id="29" creationId="{D41C64D1-D719-4D1C-D4ED-51A2C835FAB9}"/>
          </ac:spMkLst>
        </pc:spChg>
        <pc:spChg chg="add mod">
          <ac:chgData name="Binita Gupta (binitag)" userId="2e1667b5-636b-4c95-a3b3-a8a0dc9f68da" providerId="ADAL" clId="{3DBABFBF-4607-BE4F-BEF9-5BAFB9ED4A26}" dt="2024-01-12T06:24:40.836" v="11493"/>
          <ac:spMkLst>
            <pc:docMk/>
            <pc:sldMk cId="3128179532" sldId="296"/>
            <ac:spMk id="30" creationId="{5AC13202-20DB-F975-A230-978AF19C3FEC}"/>
          </ac:spMkLst>
        </pc:spChg>
        <pc:spChg chg="add mod">
          <ac:chgData name="Binita Gupta (binitag)" userId="2e1667b5-636b-4c95-a3b3-a8a0dc9f68da" providerId="ADAL" clId="{3DBABFBF-4607-BE4F-BEF9-5BAFB9ED4A26}" dt="2024-01-12T06:24:40.836" v="11493"/>
          <ac:spMkLst>
            <pc:docMk/>
            <pc:sldMk cId="3128179532" sldId="296"/>
            <ac:spMk id="32" creationId="{E4D60D67-A34E-C21F-47E6-935742A7B11B}"/>
          </ac:spMkLst>
        </pc:spChg>
        <pc:spChg chg="add mod">
          <ac:chgData name="Binita Gupta (binitag)" userId="2e1667b5-636b-4c95-a3b3-a8a0dc9f68da" providerId="ADAL" clId="{3DBABFBF-4607-BE4F-BEF9-5BAFB9ED4A26}" dt="2024-01-12T06:24:40.836" v="11493"/>
          <ac:spMkLst>
            <pc:docMk/>
            <pc:sldMk cId="3128179532" sldId="296"/>
            <ac:spMk id="34" creationId="{13ACEBBB-4AB4-4F46-02CA-864C268D7B1B}"/>
          </ac:spMkLst>
        </pc:spChg>
        <pc:spChg chg="add mod">
          <ac:chgData name="Binita Gupta (binitag)" userId="2e1667b5-636b-4c95-a3b3-a8a0dc9f68da" providerId="ADAL" clId="{3DBABFBF-4607-BE4F-BEF9-5BAFB9ED4A26}" dt="2024-01-12T06:24:40.836" v="11493"/>
          <ac:spMkLst>
            <pc:docMk/>
            <pc:sldMk cId="3128179532" sldId="296"/>
            <ac:spMk id="35" creationId="{EA079823-5ED6-636B-C4A1-9F8972B7DB7F}"/>
          </ac:spMkLst>
        </pc:spChg>
        <pc:spChg chg="add mod">
          <ac:chgData name="Binita Gupta (binitag)" userId="2e1667b5-636b-4c95-a3b3-a8a0dc9f68da" providerId="ADAL" clId="{3DBABFBF-4607-BE4F-BEF9-5BAFB9ED4A26}" dt="2024-01-12T06:24:40.836" v="11493"/>
          <ac:spMkLst>
            <pc:docMk/>
            <pc:sldMk cId="3128179532" sldId="296"/>
            <ac:spMk id="36" creationId="{407D2DFF-677D-AAE9-4BED-3FE2309884FB}"/>
          </ac:spMkLst>
        </pc:spChg>
        <pc:spChg chg="del">
          <ac:chgData name="Binita Gupta (binitag)" userId="2e1667b5-636b-4c95-a3b3-a8a0dc9f68da" providerId="ADAL" clId="{3DBABFBF-4607-BE4F-BEF9-5BAFB9ED4A26}" dt="2024-01-12T06:14:03.133" v="11369" actId="478"/>
          <ac:spMkLst>
            <pc:docMk/>
            <pc:sldMk cId="3128179532" sldId="296"/>
            <ac:spMk id="38" creationId="{56144B6D-9BA5-8CD0-175A-79E24A629A1C}"/>
          </ac:spMkLst>
        </pc:spChg>
        <pc:spChg chg="del">
          <ac:chgData name="Binita Gupta (binitag)" userId="2e1667b5-636b-4c95-a3b3-a8a0dc9f68da" providerId="ADAL" clId="{3DBABFBF-4607-BE4F-BEF9-5BAFB9ED4A26}" dt="2024-01-12T06:14:03.133" v="11369" actId="478"/>
          <ac:spMkLst>
            <pc:docMk/>
            <pc:sldMk cId="3128179532" sldId="296"/>
            <ac:spMk id="39" creationId="{25CA8E45-0AB6-385F-E3C4-A92B2B6FDF1F}"/>
          </ac:spMkLst>
        </pc:spChg>
        <pc:spChg chg="add mod">
          <ac:chgData name="Binita Gupta (binitag)" userId="2e1667b5-636b-4c95-a3b3-a8a0dc9f68da" providerId="ADAL" clId="{3DBABFBF-4607-BE4F-BEF9-5BAFB9ED4A26}" dt="2024-01-12T06:24:40.836" v="11493"/>
          <ac:spMkLst>
            <pc:docMk/>
            <pc:sldMk cId="3128179532" sldId="296"/>
            <ac:spMk id="40" creationId="{76C37FA4-C746-E198-E836-B765BE7D9A8C}"/>
          </ac:spMkLst>
        </pc:spChg>
        <pc:spChg chg="del">
          <ac:chgData name="Binita Gupta (binitag)" userId="2e1667b5-636b-4c95-a3b3-a8a0dc9f68da" providerId="ADAL" clId="{3DBABFBF-4607-BE4F-BEF9-5BAFB9ED4A26}" dt="2024-01-12T06:14:03.133" v="11369" actId="478"/>
          <ac:spMkLst>
            <pc:docMk/>
            <pc:sldMk cId="3128179532" sldId="296"/>
            <ac:spMk id="44" creationId="{4743DFCC-0BE2-7276-7451-1A43BA6743E5}"/>
          </ac:spMkLst>
        </pc:spChg>
        <pc:spChg chg="del">
          <ac:chgData name="Binita Gupta (binitag)" userId="2e1667b5-636b-4c95-a3b3-a8a0dc9f68da" providerId="ADAL" clId="{3DBABFBF-4607-BE4F-BEF9-5BAFB9ED4A26}" dt="2024-01-12T06:14:03.133" v="11369" actId="478"/>
          <ac:spMkLst>
            <pc:docMk/>
            <pc:sldMk cId="3128179532" sldId="296"/>
            <ac:spMk id="45" creationId="{0E6E555C-A45E-1915-A896-502DDF601AB8}"/>
          </ac:spMkLst>
        </pc:spChg>
        <pc:spChg chg="del">
          <ac:chgData name="Binita Gupta (binitag)" userId="2e1667b5-636b-4c95-a3b3-a8a0dc9f68da" providerId="ADAL" clId="{3DBABFBF-4607-BE4F-BEF9-5BAFB9ED4A26}" dt="2024-01-12T06:14:03.133" v="11369" actId="478"/>
          <ac:spMkLst>
            <pc:docMk/>
            <pc:sldMk cId="3128179532" sldId="296"/>
            <ac:spMk id="46" creationId="{D04E6C70-232B-D3AF-4688-C42BB4CB5FDB}"/>
          </ac:spMkLst>
        </pc:spChg>
        <pc:spChg chg="add mod">
          <ac:chgData name="Binita Gupta (binitag)" userId="2e1667b5-636b-4c95-a3b3-a8a0dc9f68da" providerId="ADAL" clId="{3DBABFBF-4607-BE4F-BEF9-5BAFB9ED4A26}" dt="2024-01-12T06:24:40.836" v="11493"/>
          <ac:spMkLst>
            <pc:docMk/>
            <pc:sldMk cId="3128179532" sldId="296"/>
            <ac:spMk id="47" creationId="{C12E9A31-92DB-BCAA-5E51-B295CBFBF2A0}"/>
          </ac:spMkLst>
        </pc:spChg>
        <pc:spChg chg="del">
          <ac:chgData name="Binita Gupta (binitag)" userId="2e1667b5-636b-4c95-a3b3-a8a0dc9f68da" providerId="ADAL" clId="{3DBABFBF-4607-BE4F-BEF9-5BAFB9ED4A26}" dt="2024-01-12T06:14:03.133" v="11369" actId="478"/>
          <ac:spMkLst>
            <pc:docMk/>
            <pc:sldMk cId="3128179532" sldId="296"/>
            <ac:spMk id="49" creationId="{7EB7771D-847D-479F-64BC-79897AC543A0}"/>
          </ac:spMkLst>
        </pc:spChg>
        <pc:spChg chg="del">
          <ac:chgData name="Binita Gupta (binitag)" userId="2e1667b5-636b-4c95-a3b3-a8a0dc9f68da" providerId="ADAL" clId="{3DBABFBF-4607-BE4F-BEF9-5BAFB9ED4A26}" dt="2024-01-12T06:14:03.133" v="11369" actId="478"/>
          <ac:spMkLst>
            <pc:docMk/>
            <pc:sldMk cId="3128179532" sldId="296"/>
            <ac:spMk id="50" creationId="{1EB033F8-4A4C-98EE-EAD4-60391D45ACD8}"/>
          </ac:spMkLst>
        </pc:spChg>
        <pc:spChg chg="del">
          <ac:chgData name="Binita Gupta (binitag)" userId="2e1667b5-636b-4c95-a3b3-a8a0dc9f68da" providerId="ADAL" clId="{3DBABFBF-4607-BE4F-BEF9-5BAFB9ED4A26}" dt="2024-01-12T06:14:03.133" v="11369" actId="478"/>
          <ac:spMkLst>
            <pc:docMk/>
            <pc:sldMk cId="3128179532" sldId="296"/>
            <ac:spMk id="52" creationId="{D60FBA77-EA5E-EE94-AEEB-FEF6288C3463}"/>
          </ac:spMkLst>
        </pc:spChg>
        <pc:spChg chg="add mod">
          <ac:chgData name="Binita Gupta (binitag)" userId="2e1667b5-636b-4c95-a3b3-a8a0dc9f68da" providerId="ADAL" clId="{3DBABFBF-4607-BE4F-BEF9-5BAFB9ED4A26}" dt="2024-01-13T05:35:47.281" v="14936" actId="20577"/>
          <ac:spMkLst>
            <pc:docMk/>
            <pc:sldMk cId="3128179532" sldId="296"/>
            <ac:spMk id="53" creationId="{58AE4BF5-3884-B831-8977-C63161AB4360}"/>
          </ac:spMkLst>
        </pc:spChg>
        <pc:spChg chg="add mod">
          <ac:chgData name="Binita Gupta (binitag)" userId="2e1667b5-636b-4c95-a3b3-a8a0dc9f68da" providerId="ADAL" clId="{3DBABFBF-4607-BE4F-BEF9-5BAFB9ED4A26}" dt="2024-01-13T05:35:22.619" v="14930" actId="14100"/>
          <ac:spMkLst>
            <pc:docMk/>
            <pc:sldMk cId="3128179532" sldId="296"/>
            <ac:spMk id="55" creationId="{96D2C55F-90D8-3220-7957-EC90257DC770}"/>
          </ac:spMkLst>
        </pc:spChg>
        <pc:spChg chg="del">
          <ac:chgData name="Binita Gupta (binitag)" userId="2e1667b5-636b-4c95-a3b3-a8a0dc9f68da" providerId="ADAL" clId="{3DBABFBF-4607-BE4F-BEF9-5BAFB9ED4A26}" dt="2024-01-12T06:14:03.133" v="11369" actId="478"/>
          <ac:spMkLst>
            <pc:docMk/>
            <pc:sldMk cId="3128179532" sldId="296"/>
            <ac:spMk id="58" creationId="{78A07B37-4956-4D3F-9B5E-8B17D5386430}"/>
          </ac:spMkLst>
        </pc:spChg>
        <pc:spChg chg="del">
          <ac:chgData name="Binita Gupta (binitag)" userId="2e1667b5-636b-4c95-a3b3-a8a0dc9f68da" providerId="ADAL" clId="{3DBABFBF-4607-BE4F-BEF9-5BAFB9ED4A26}" dt="2024-01-12T06:14:03.133" v="11369" actId="478"/>
          <ac:spMkLst>
            <pc:docMk/>
            <pc:sldMk cId="3128179532" sldId="296"/>
            <ac:spMk id="59" creationId="{A3FE8973-BFA5-40F2-BE4C-96E774015430}"/>
          </ac:spMkLst>
        </pc:spChg>
        <pc:spChg chg="del">
          <ac:chgData name="Binita Gupta (binitag)" userId="2e1667b5-636b-4c95-a3b3-a8a0dc9f68da" providerId="ADAL" clId="{3DBABFBF-4607-BE4F-BEF9-5BAFB9ED4A26}" dt="2024-01-12T06:14:03.133" v="11369" actId="478"/>
          <ac:spMkLst>
            <pc:docMk/>
            <pc:sldMk cId="3128179532" sldId="296"/>
            <ac:spMk id="60" creationId="{38656E0E-CF58-C02B-1F9B-A040B202DC0D}"/>
          </ac:spMkLst>
        </pc:spChg>
        <pc:spChg chg="del">
          <ac:chgData name="Binita Gupta (binitag)" userId="2e1667b5-636b-4c95-a3b3-a8a0dc9f68da" providerId="ADAL" clId="{3DBABFBF-4607-BE4F-BEF9-5BAFB9ED4A26}" dt="2024-01-12T06:14:03.133" v="11369" actId="478"/>
          <ac:spMkLst>
            <pc:docMk/>
            <pc:sldMk cId="3128179532" sldId="296"/>
            <ac:spMk id="63" creationId="{EAE0F21C-B4BB-4428-F20D-B8B1434904BE}"/>
          </ac:spMkLst>
        </pc:spChg>
        <pc:spChg chg="del">
          <ac:chgData name="Binita Gupta (binitag)" userId="2e1667b5-636b-4c95-a3b3-a8a0dc9f68da" providerId="ADAL" clId="{3DBABFBF-4607-BE4F-BEF9-5BAFB9ED4A26}" dt="2024-01-12T06:14:03.133" v="11369" actId="478"/>
          <ac:spMkLst>
            <pc:docMk/>
            <pc:sldMk cId="3128179532" sldId="296"/>
            <ac:spMk id="64" creationId="{7A67BAC2-21E3-7EFD-01D2-572F5B33CD36}"/>
          </ac:spMkLst>
        </pc:spChg>
        <pc:picChg chg="add mod">
          <ac:chgData name="Binita Gupta (binitag)" userId="2e1667b5-636b-4c95-a3b3-a8a0dc9f68da" providerId="ADAL" clId="{3DBABFBF-4607-BE4F-BEF9-5BAFB9ED4A26}" dt="2024-01-13T05:35:02.722" v="14926" actId="1076"/>
          <ac:picMkLst>
            <pc:docMk/>
            <pc:sldMk cId="3128179532" sldId="296"/>
            <ac:picMk id="8" creationId="{43AD613A-5301-2499-1893-BC3B7390A3B4}"/>
          </ac:picMkLst>
        </pc:picChg>
        <pc:picChg chg="add mod">
          <ac:chgData name="Binita Gupta (binitag)" userId="2e1667b5-636b-4c95-a3b3-a8a0dc9f68da" providerId="ADAL" clId="{3DBABFBF-4607-BE4F-BEF9-5BAFB9ED4A26}" dt="2024-01-13T05:35:08.872" v="14927" actId="1076"/>
          <ac:picMkLst>
            <pc:docMk/>
            <pc:sldMk cId="3128179532" sldId="296"/>
            <ac:picMk id="48" creationId="{14C856F1-FD78-293D-8EB3-8818E734E374}"/>
          </ac:picMkLst>
        </pc:picChg>
        <pc:cxnChg chg="del">
          <ac:chgData name="Binita Gupta (binitag)" userId="2e1667b5-636b-4c95-a3b3-a8a0dc9f68da" providerId="ADAL" clId="{3DBABFBF-4607-BE4F-BEF9-5BAFB9ED4A26}" dt="2024-01-12T06:14:03.133" v="11369" actId="478"/>
          <ac:cxnSpMkLst>
            <pc:docMk/>
            <pc:sldMk cId="3128179532" sldId="296"/>
            <ac:cxnSpMk id="15" creationId="{6295C07C-23EC-C15C-343B-5F97FADE6C89}"/>
          </ac:cxnSpMkLst>
        </pc:cxnChg>
        <pc:cxnChg chg="del">
          <ac:chgData name="Binita Gupta (binitag)" userId="2e1667b5-636b-4c95-a3b3-a8a0dc9f68da" providerId="ADAL" clId="{3DBABFBF-4607-BE4F-BEF9-5BAFB9ED4A26}" dt="2024-01-12T06:14:03.133" v="11369" actId="478"/>
          <ac:cxnSpMkLst>
            <pc:docMk/>
            <pc:sldMk cId="3128179532" sldId="296"/>
            <ac:cxnSpMk id="17" creationId="{CA61A144-B265-FDD0-3764-252015DDE607}"/>
          </ac:cxnSpMkLst>
        </pc:cxnChg>
        <pc:cxnChg chg="add mod">
          <ac:chgData name="Binita Gupta (binitag)" userId="2e1667b5-636b-4c95-a3b3-a8a0dc9f68da" providerId="ADAL" clId="{3DBABFBF-4607-BE4F-BEF9-5BAFB9ED4A26}" dt="2024-01-12T06:24:40.836" v="11493"/>
          <ac:cxnSpMkLst>
            <pc:docMk/>
            <pc:sldMk cId="3128179532" sldId="296"/>
            <ac:cxnSpMk id="24" creationId="{672F001E-2E39-325D-D5B4-9F5B66B2AF06}"/>
          </ac:cxnSpMkLst>
        </pc:cxnChg>
        <pc:cxnChg chg="add mod">
          <ac:chgData name="Binita Gupta (binitag)" userId="2e1667b5-636b-4c95-a3b3-a8a0dc9f68da" providerId="ADAL" clId="{3DBABFBF-4607-BE4F-BEF9-5BAFB9ED4A26}" dt="2024-01-12T06:24:40.836" v="11493"/>
          <ac:cxnSpMkLst>
            <pc:docMk/>
            <pc:sldMk cId="3128179532" sldId="296"/>
            <ac:cxnSpMk id="25" creationId="{E3ADF4E1-A6A3-941C-CE06-6D782D99266F}"/>
          </ac:cxnSpMkLst>
        </pc:cxnChg>
        <pc:cxnChg chg="del">
          <ac:chgData name="Binita Gupta (binitag)" userId="2e1667b5-636b-4c95-a3b3-a8a0dc9f68da" providerId="ADAL" clId="{3DBABFBF-4607-BE4F-BEF9-5BAFB9ED4A26}" dt="2024-01-12T06:14:03.133" v="11369" actId="478"/>
          <ac:cxnSpMkLst>
            <pc:docMk/>
            <pc:sldMk cId="3128179532" sldId="296"/>
            <ac:cxnSpMk id="26" creationId="{FEC5D320-1FAC-6BD1-6040-93A889427729}"/>
          </ac:cxnSpMkLst>
        </pc:cxnChg>
        <pc:cxnChg chg="del mod">
          <ac:chgData name="Binita Gupta (binitag)" userId="2e1667b5-636b-4c95-a3b3-a8a0dc9f68da" providerId="ADAL" clId="{3DBABFBF-4607-BE4F-BEF9-5BAFB9ED4A26}" dt="2024-01-12T06:14:03.133" v="11369" actId="478"/>
          <ac:cxnSpMkLst>
            <pc:docMk/>
            <pc:sldMk cId="3128179532" sldId="296"/>
            <ac:cxnSpMk id="28" creationId="{6CE8D40A-10E5-BD7E-F07A-21AD322609B4}"/>
          </ac:cxnSpMkLst>
        </pc:cxnChg>
        <pc:cxnChg chg="add mod">
          <ac:chgData name="Binita Gupta (binitag)" userId="2e1667b5-636b-4c95-a3b3-a8a0dc9f68da" providerId="ADAL" clId="{3DBABFBF-4607-BE4F-BEF9-5BAFB9ED4A26}" dt="2024-01-12T06:24:40.836" v="11493"/>
          <ac:cxnSpMkLst>
            <pc:docMk/>
            <pc:sldMk cId="3128179532" sldId="296"/>
            <ac:cxnSpMk id="31" creationId="{992BEFF1-07AD-4D99-2276-7D0C80057CCD}"/>
          </ac:cxnSpMkLst>
        </pc:cxnChg>
        <pc:cxnChg chg="add mod">
          <ac:chgData name="Binita Gupta (binitag)" userId="2e1667b5-636b-4c95-a3b3-a8a0dc9f68da" providerId="ADAL" clId="{3DBABFBF-4607-BE4F-BEF9-5BAFB9ED4A26}" dt="2024-01-12T06:24:40.836" v="11493"/>
          <ac:cxnSpMkLst>
            <pc:docMk/>
            <pc:sldMk cId="3128179532" sldId="296"/>
            <ac:cxnSpMk id="33" creationId="{5BD4D6EF-D643-9FFA-2C57-9D3820F114CA}"/>
          </ac:cxnSpMkLst>
        </pc:cxnChg>
        <pc:cxnChg chg="add mod">
          <ac:chgData name="Binita Gupta (binitag)" userId="2e1667b5-636b-4c95-a3b3-a8a0dc9f68da" providerId="ADAL" clId="{3DBABFBF-4607-BE4F-BEF9-5BAFB9ED4A26}" dt="2024-01-12T06:24:40.836" v="11493"/>
          <ac:cxnSpMkLst>
            <pc:docMk/>
            <pc:sldMk cId="3128179532" sldId="296"/>
            <ac:cxnSpMk id="37" creationId="{E79B661E-FE1C-E6D3-A771-4D8A1E866A16}"/>
          </ac:cxnSpMkLst>
        </pc:cxnChg>
        <pc:cxnChg chg="del">
          <ac:chgData name="Binita Gupta (binitag)" userId="2e1667b5-636b-4c95-a3b3-a8a0dc9f68da" providerId="ADAL" clId="{3DBABFBF-4607-BE4F-BEF9-5BAFB9ED4A26}" dt="2024-01-12T06:14:03.133" v="11369" actId="478"/>
          <ac:cxnSpMkLst>
            <pc:docMk/>
            <pc:sldMk cId="3128179532" sldId="296"/>
            <ac:cxnSpMk id="41" creationId="{4DE6D1D0-BB5C-9F78-AB26-A0E361D930D7}"/>
          </ac:cxnSpMkLst>
        </pc:cxnChg>
        <pc:cxnChg chg="del mod">
          <ac:chgData name="Binita Gupta (binitag)" userId="2e1667b5-636b-4c95-a3b3-a8a0dc9f68da" providerId="ADAL" clId="{3DBABFBF-4607-BE4F-BEF9-5BAFB9ED4A26}" dt="2024-01-12T06:14:03.133" v="11369" actId="478"/>
          <ac:cxnSpMkLst>
            <pc:docMk/>
            <pc:sldMk cId="3128179532" sldId="296"/>
            <ac:cxnSpMk id="42" creationId="{6FCA9498-5529-9EDB-DF96-E687B821E157}"/>
          </ac:cxnSpMkLst>
        </pc:cxnChg>
        <pc:cxnChg chg="add mod">
          <ac:chgData name="Binita Gupta (binitag)" userId="2e1667b5-636b-4c95-a3b3-a8a0dc9f68da" providerId="ADAL" clId="{3DBABFBF-4607-BE4F-BEF9-5BAFB9ED4A26}" dt="2024-01-12T06:24:40.836" v="11493"/>
          <ac:cxnSpMkLst>
            <pc:docMk/>
            <pc:sldMk cId="3128179532" sldId="296"/>
            <ac:cxnSpMk id="43" creationId="{9F739A28-AAFA-B496-A110-8C171A215C3D}"/>
          </ac:cxnSpMkLst>
        </pc:cxnChg>
        <pc:cxnChg chg="del mod">
          <ac:chgData name="Binita Gupta (binitag)" userId="2e1667b5-636b-4c95-a3b3-a8a0dc9f68da" providerId="ADAL" clId="{3DBABFBF-4607-BE4F-BEF9-5BAFB9ED4A26}" dt="2024-01-12T06:14:03.133" v="11369" actId="478"/>
          <ac:cxnSpMkLst>
            <pc:docMk/>
            <pc:sldMk cId="3128179532" sldId="296"/>
            <ac:cxnSpMk id="51" creationId="{B3232371-B900-38F7-48C1-7EA01B2F1BEB}"/>
          </ac:cxnSpMkLst>
        </pc:cxnChg>
        <pc:cxnChg chg="del mod">
          <ac:chgData name="Binita Gupta (binitag)" userId="2e1667b5-636b-4c95-a3b3-a8a0dc9f68da" providerId="ADAL" clId="{3DBABFBF-4607-BE4F-BEF9-5BAFB9ED4A26}" dt="2024-01-12T06:14:03.133" v="11369" actId="478"/>
          <ac:cxnSpMkLst>
            <pc:docMk/>
            <pc:sldMk cId="3128179532" sldId="296"/>
            <ac:cxnSpMk id="54" creationId="{63F041A0-F26D-DD7C-1AD6-848BAA718AC4}"/>
          </ac:cxnSpMkLst>
        </pc:cxnChg>
        <pc:cxnChg chg="del">
          <ac:chgData name="Binita Gupta (binitag)" userId="2e1667b5-636b-4c95-a3b3-a8a0dc9f68da" providerId="ADAL" clId="{3DBABFBF-4607-BE4F-BEF9-5BAFB9ED4A26}" dt="2024-01-12T06:14:03.133" v="11369" actId="478"/>
          <ac:cxnSpMkLst>
            <pc:docMk/>
            <pc:sldMk cId="3128179532" sldId="296"/>
            <ac:cxnSpMk id="61" creationId="{F28470F5-28E7-5F51-9BD0-221FB5EF8845}"/>
          </ac:cxnSpMkLst>
        </pc:cxnChg>
        <pc:cxnChg chg="del">
          <ac:chgData name="Binita Gupta (binitag)" userId="2e1667b5-636b-4c95-a3b3-a8a0dc9f68da" providerId="ADAL" clId="{3DBABFBF-4607-BE4F-BEF9-5BAFB9ED4A26}" dt="2024-01-12T06:14:03.133" v="11369" actId="478"/>
          <ac:cxnSpMkLst>
            <pc:docMk/>
            <pc:sldMk cId="3128179532" sldId="296"/>
            <ac:cxnSpMk id="62" creationId="{AB4A607F-4CF1-35AC-1C02-9144011EE994}"/>
          </ac:cxnSpMkLst>
        </pc:cxnChg>
      </pc:sldChg>
      <pc:sldChg chg="addSp delSp modSp add mod">
        <pc:chgData name="Binita Gupta (binitag)" userId="2e1667b5-636b-4c95-a3b3-a8a0dc9f68da" providerId="ADAL" clId="{3DBABFBF-4607-BE4F-BEF9-5BAFB9ED4A26}" dt="2024-01-12T16:09:45.602" v="13331" actId="20577"/>
        <pc:sldMkLst>
          <pc:docMk/>
          <pc:sldMk cId="2595449661" sldId="297"/>
        </pc:sldMkLst>
        <pc:spChg chg="add mod">
          <ac:chgData name="Binita Gupta (binitag)" userId="2e1667b5-636b-4c95-a3b3-a8a0dc9f68da" providerId="ADAL" clId="{3DBABFBF-4607-BE4F-BEF9-5BAFB9ED4A26}" dt="2024-01-08T01:29:50.337" v="4191"/>
          <ac:spMkLst>
            <pc:docMk/>
            <pc:sldMk cId="2595449661" sldId="297"/>
            <ac:spMk id="9" creationId="{642DBDCE-517C-B970-2AAC-DB852256A19D}"/>
          </ac:spMkLst>
        </pc:spChg>
        <pc:spChg chg="add mod">
          <ac:chgData name="Binita Gupta (binitag)" userId="2e1667b5-636b-4c95-a3b3-a8a0dc9f68da" providerId="ADAL" clId="{3DBABFBF-4607-BE4F-BEF9-5BAFB9ED4A26}" dt="2024-01-08T01:29:50.337" v="4191"/>
          <ac:spMkLst>
            <pc:docMk/>
            <pc:sldMk cId="2595449661" sldId="297"/>
            <ac:spMk id="10" creationId="{3A3B22B0-BA60-AA68-965A-1679B4471D0B}"/>
          </ac:spMkLst>
        </pc:spChg>
        <pc:spChg chg="add mod">
          <ac:chgData name="Binita Gupta (binitag)" userId="2e1667b5-636b-4c95-a3b3-a8a0dc9f68da" providerId="ADAL" clId="{3DBABFBF-4607-BE4F-BEF9-5BAFB9ED4A26}" dt="2024-01-08T01:29:50.337" v="4191"/>
          <ac:spMkLst>
            <pc:docMk/>
            <pc:sldMk cId="2595449661" sldId="297"/>
            <ac:spMk id="11" creationId="{A4D01B6E-4254-CCAC-FC6A-1ED13CEA80CB}"/>
          </ac:spMkLst>
        </pc:spChg>
        <pc:spChg chg="add mod">
          <ac:chgData name="Binita Gupta (binitag)" userId="2e1667b5-636b-4c95-a3b3-a8a0dc9f68da" providerId="ADAL" clId="{3DBABFBF-4607-BE4F-BEF9-5BAFB9ED4A26}" dt="2024-01-08T01:29:50.337" v="4191"/>
          <ac:spMkLst>
            <pc:docMk/>
            <pc:sldMk cId="2595449661" sldId="297"/>
            <ac:spMk id="16" creationId="{B120E4D0-E9F6-6BE7-E090-DC7E53D7DB22}"/>
          </ac:spMkLst>
        </pc:spChg>
        <pc:spChg chg="add mod">
          <ac:chgData name="Binita Gupta (binitag)" userId="2e1667b5-636b-4c95-a3b3-a8a0dc9f68da" providerId="ADAL" clId="{3DBABFBF-4607-BE4F-BEF9-5BAFB9ED4A26}" dt="2024-01-08T01:29:50.337" v="4191"/>
          <ac:spMkLst>
            <pc:docMk/>
            <pc:sldMk cId="2595449661" sldId="297"/>
            <ac:spMk id="18" creationId="{3BA5564B-2AB0-B222-69EC-C16E1F80AA1F}"/>
          </ac:spMkLst>
        </pc:spChg>
        <pc:spChg chg="add mod">
          <ac:chgData name="Binita Gupta (binitag)" userId="2e1667b5-636b-4c95-a3b3-a8a0dc9f68da" providerId="ADAL" clId="{3DBABFBF-4607-BE4F-BEF9-5BAFB9ED4A26}" dt="2024-01-08T01:29:50.337" v="4191"/>
          <ac:spMkLst>
            <pc:docMk/>
            <pc:sldMk cId="2595449661" sldId="297"/>
            <ac:spMk id="19" creationId="{7D9E2196-3C50-4537-FF86-E35C92BBF902}"/>
          </ac:spMkLst>
        </pc:spChg>
        <pc:spChg chg="add mod">
          <ac:chgData name="Binita Gupta (binitag)" userId="2e1667b5-636b-4c95-a3b3-a8a0dc9f68da" providerId="ADAL" clId="{3DBABFBF-4607-BE4F-BEF9-5BAFB9ED4A26}" dt="2024-01-08T01:29:50.337" v="4191"/>
          <ac:spMkLst>
            <pc:docMk/>
            <pc:sldMk cId="2595449661" sldId="297"/>
            <ac:spMk id="21" creationId="{C057D5E2-CB19-6FAD-595E-91626B610A0A}"/>
          </ac:spMkLst>
        </pc:spChg>
        <pc:spChg chg="add mod">
          <ac:chgData name="Binita Gupta (binitag)" userId="2e1667b5-636b-4c95-a3b3-a8a0dc9f68da" providerId="ADAL" clId="{3DBABFBF-4607-BE4F-BEF9-5BAFB9ED4A26}" dt="2024-01-08T01:29:50.337" v="4191"/>
          <ac:spMkLst>
            <pc:docMk/>
            <pc:sldMk cId="2595449661" sldId="297"/>
            <ac:spMk id="22" creationId="{1745AD1F-496C-9A1B-E7F9-3BD93FAA9179}"/>
          </ac:spMkLst>
        </pc:spChg>
        <pc:spChg chg="add mod">
          <ac:chgData name="Binita Gupta (binitag)" userId="2e1667b5-636b-4c95-a3b3-a8a0dc9f68da" providerId="ADAL" clId="{3DBABFBF-4607-BE4F-BEF9-5BAFB9ED4A26}" dt="2024-01-08T01:29:50.337" v="4191"/>
          <ac:spMkLst>
            <pc:docMk/>
            <pc:sldMk cId="2595449661" sldId="297"/>
            <ac:spMk id="23" creationId="{DCFD2020-B9E8-839B-A24B-D7E5789E6A70}"/>
          </ac:spMkLst>
        </pc:spChg>
        <pc:spChg chg="add mod">
          <ac:chgData name="Binita Gupta (binitag)" userId="2e1667b5-636b-4c95-a3b3-a8a0dc9f68da" providerId="ADAL" clId="{3DBABFBF-4607-BE4F-BEF9-5BAFB9ED4A26}" dt="2024-01-08T01:29:50.337" v="4191"/>
          <ac:spMkLst>
            <pc:docMk/>
            <pc:sldMk cId="2595449661" sldId="297"/>
            <ac:spMk id="24" creationId="{4F3602E6-3789-D7CE-1F4E-71A82295FEC7}"/>
          </ac:spMkLst>
        </pc:spChg>
        <pc:spChg chg="mod">
          <ac:chgData name="Binita Gupta (binitag)" userId="2e1667b5-636b-4c95-a3b3-a8a0dc9f68da" providerId="ADAL" clId="{3DBABFBF-4607-BE4F-BEF9-5BAFB9ED4A26}" dt="2024-01-08T01:32:12.417" v="4219" actId="20577"/>
          <ac:spMkLst>
            <pc:docMk/>
            <pc:sldMk cId="2595449661" sldId="297"/>
            <ac:spMk id="4097" creationId="{00000000-0000-0000-0000-000000000000}"/>
          </ac:spMkLst>
        </pc:spChg>
        <pc:spChg chg="mod">
          <ac:chgData name="Binita Gupta (binitag)" userId="2e1667b5-636b-4c95-a3b3-a8a0dc9f68da" providerId="ADAL" clId="{3DBABFBF-4607-BE4F-BEF9-5BAFB9ED4A26}" dt="2024-01-12T16:09:45.602" v="13331" actId="20577"/>
          <ac:spMkLst>
            <pc:docMk/>
            <pc:sldMk cId="2595449661" sldId="297"/>
            <ac:spMk id="4098" creationId="{00000000-0000-0000-0000-000000000000}"/>
          </ac:spMkLst>
        </pc:spChg>
        <pc:picChg chg="add del mod">
          <ac:chgData name="Binita Gupta (binitag)" userId="2e1667b5-636b-4c95-a3b3-a8a0dc9f68da" providerId="ADAL" clId="{3DBABFBF-4607-BE4F-BEF9-5BAFB9ED4A26}" dt="2024-01-12T15:59:50.943" v="13103" actId="478"/>
          <ac:picMkLst>
            <pc:docMk/>
            <pc:sldMk cId="2595449661" sldId="297"/>
            <ac:picMk id="2" creationId="{242B3D84-4A4E-6BC3-97E2-CCEEBF6FCB35}"/>
          </ac:picMkLst>
        </pc:picChg>
        <pc:picChg chg="add del mod">
          <ac:chgData name="Binita Gupta (binitag)" userId="2e1667b5-636b-4c95-a3b3-a8a0dc9f68da" providerId="ADAL" clId="{3DBABFBF-4607-BE4F-BEF9-5BAFB9ED4A26}" dt="2024-01-08T01:24:52.814" v="4081" actId="478"/>
          <ac:picMkLst>
            <pc:docMk/>
            <pc:sldMk cId="2595449661" sldId="297"/>
            <ac:picMk id="2" creationId="{98F87118-6577-8E18-A304-653625A14EF0}"/>
          </ac:picMkLst>
        </pc:picChg>
        <pc:picChg chg="add mod">
          <ac:chgData name="Binita Gupta (binitag)" userId="2e1667b5-636b-4c95-a3b3-a8a0dc9f68da" providerId="ADAL" clId="{3DBABFBF-4607-BE4F-BEF9-5BAFB9ED4A26}" dt="2024-01-12T16:00:05.554" v="13107" actId="1076"/>
          <ac:picMkLst>
            <pc:docMk/>
            <pc:sldMk cId="2595449661" sldId="297"/>
            <ac:picMk id="3" creationId="{308BDA95-5044-AED3-30C6-9184F8BF01CB}"/>
          </ac:picMkLst>
        </pc:picChg>
        <pc:picChg chg="add del mod">
          <ac:chgData name="Binita Gupta (binitag)" userId="2e1667b5-636b-4c95-a3b3-a8a0dc9f68da" providerId="ADAL" clId="{3DBABFBF-4607-BE4F-BEF9-5BAFB9ED4A26}" dt="2024-01-08T01:25:13.622" v="4085" actId="478"/>
          <ac:picMkLst>
            <pc:docMk/>
            <pc:sldMk cId="2595449661" sldId="297"/>
            <ac:picMk id="3" creationId="{EA3CF891-E433-0976-AAF3-0634B42A99DA}"/>
          </ac:picMkLst>
        </pc:picChg>
        <pc:picChg chg="add del mod">
          <ac:chgData name="Binita Gupta (binitag)" userId="2e1667b5-636b-4c95-a3b3-a8a0dc9f68da" providerId="ADAL" clId="{3DBABFBF-4607-BE4F-BEF9-5BAFB9ED4A26}" dt="2024-01-08T01:29:48.918" v="4190" actId="478"/>
          <ac:picMkLst>
            <pc:docMk/>
            <pc:sldMk cId="2595449661" sldId="297"/>
            <ac:picMk id="7" creationId="{46754F43-3229-C686-DC29-BD5FFAED103D}"/>
          </ac:picMkLst>
        </pc:picChg>
        <pc:picChg chg="del">
          <ac:chgData name="Binita Gupta (binitag)" userId="2e1667b5-636b-4c95-a3b3-a8a0dc9f68da" providerId="ADAL" clId="{3DBABFBF-4607-BE4F-BEF9-5BAFB9ED4A26}" dt="2024-01-08T01:16:17.388" v="4076" actId="478"/>
          <ac:picMkLst>
            <pc:docMk/>
            <pc:sldMk cId="2595449661" sldId="297"/>
            <ac:picMk id="8" creationId="{0A9E34D9-9BB6-6E68-7AC4-21D23A7A751E}"/>
          </ac:picMkLst>
        </pc:picChg>
        <pc:picChg chg="add del mod">
          <ac:chgData name="Binita Gupta (binitag)" userId="2e1667b5-636b-4c95-a3b3-a8a0dc9f68da" providerId="ADAL" clId="{3DBABFBF-4607-BE4F-BEF9-5BAFB9ED4A26}" dt="2024-01-12T08:16:59.040" v="12706" actId="478"/>
          <ac:picMkLst>
            <pc:docMk/>
            <pc:sldMk cId="2595449661" sldId="297"/>
            <ac:picMk id="25" creationId="{00CB13C1-E2B8-BD09-6E4D-CCC57F90976C}"/>
          </ac:picMkLst>
        </pc:picChg>
        <pc:cxnChg chg="add mod">
          <ac:chgData name="Binita Gupta (binitag)" userId="2e1667b5-636b-4c95-a3b3-a8a0dc9f68da" providerId="ADAL" clId="{3DBABFBF-4607-BE4F-BEF9-5BAFB9ED4A26}" dt="2024-01-08T01:29:50.337" v="4191"/>
          <ac:cxnSpMkLst>
            <pc:docMk/>
            <pc:sldMk cId="2595449661" sldId="297"/>
            <ac:cxnSpMk id="12" creationId="{1F84A994-E074-BF33-F501-7B29D97A8DB8}"/>
          </ac:cxnSpMkLst>
        </pc:cxnChg>
        <pc:cxnChg chg="add mod">
          <ac:chgData name="Binita Gupta (binitag)" userId="2e1667b5-636b-4c95-a3b3-a8a0dc9f68da" providerId="ADAL" clId="{3DBABFBF-4607-BE4F-BEF9-5BAFB9ED4A26}" dt="2024-01-08T01:29:50.337" v="4191"/>
          <ac:cxnSpMkLst>
            <pc:docMk/>
            <pc:sldMk cId="2595449661" sldId="297"/>
            <ac:cxnSpMk id="13" creationId="{BCB74792-91C6-C6DB-231C-271C2A6A727B}"/>
          </ac:cxnSpMkLst>
        </pc:cxnChg>
        <pc:cxnChg chg="add mod">
          <ac:chgData name="Binita Gupta (binitag)" userId="2e1667b5-636b-4c95-a3b3-a8a0dc9f68da" providerId="ADAL" clId="{3DBABFBF-4607-BE4F-BEF9-5BAFB9ED4A26}" dt="2024-01-08T01:29:50.337" v="4191"/>
          <ac:cxnSpMkLst>
            <pc:docMk/>
            <pc:sldMk cId="2595449661" sldId="297"/>
            <ac:cxnSpMk id="14" creationId="{478279AB-4719-A8B2-1A75-703454B88162}"/>
          </ac:cxnSpMkLst>
        </pc:cxnChg>
        <pc:cxnChg chg="add mod">
          <ac:chgData name="Binita Gupta (binitag)" userId="2e1667b5-636b-4c95-a3b3-a8a0dc9f68da" providerId="ADAL" clId="{3DBABFBF-4607-BE4F-BEF9-5BAFB9ED4A26}" dt="2024-01-08T01:29:50.337" v="4191"/>
          <ac:cxnSpMkLst>
            <pc:docMk/>
            <pc:sldMk cId="2595449661" sldId="297"/>
            <ac:cxnSpMk id="15" creationId="{128FFE37-CA0F-301B-C2A8-BE16E6E95BDF}"/>
          </ac:cxnSpMkLst>
        </pc:cxnChg>
        <pc:cxnChg chg="add mod">
          <ac:chgData name="Binita Gupta (binitag)" userId="2e1667b5-636b-4c95-a3b3-a8a0dc9f68da" providerId="ADAL" clId="{3DBABFBF-4607-BE4F-BEF9-5BAFB9ED4A26}" dt="2024-01-08T01:29:50.337" v="4191"/>
          <ac:cxnSpMkLst>
            <pc:docMk/>
            <pc:sldMk cId="2595449661" sldId="297"/>
            <ac:cxnSpMk id="17" creationId="{C6495054-973B-24EA-4F0F-FD10BD9BDA8B}"/>
          </ac:cxnSpMkLst>
        </pc:cxnChg>
        <pc:cxnChg chg="add mod">
          <ac:chgData name="Binita Gupta (binitag)" userId="2e1667b5-636b-4c95-a3b3-a8a0dc9f68da" providerId="ADAL" clId="{3DBABFBF-4607-BE4F-BEF9-5BAFB9ED4A26}" dt="2024-01-08T01:29:50.337" v="4191"/>
          <ac:cxnSpMkLst>
            <pc:docMk/>
            <pc:sldMk cId="2595449661" sldId="297"/>
            <ac:cxnSpMk id="20" creationId="{90B40CE3-AEB5-20EC-5A37-FBB42171D324}"/>
          </ac:cxnSpMkLst>
        </pc:cxnChg>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pChg chg="mod">
          <ac:chgData name="Binita Gupta (binitag)" userId="2e1667b5-636b-4c95-a3b3-a8a0dc9f68da" providerId="ADAL" clId="{3DBABFBF-4607-BE4F-BEF9-5BAFB9ED4A26}" dt="2024-01-08T01:31:08.343" v="4209" actId="20577"/>
          <ac:spMkLst>
            <pc:docMk/>
            <pc:sldMk cId="1626268274" sldId="299"/>
            <ac:spMk id="2" creationId="{7C4B9642-5A87-B385-96EB-9CD0B226C49B}"/>
          </ac:spMkLst>
        </pc:spChg>
        <pc:spChg chg="del mod">
          <ac:chgData name="Binita Gupta (binitag)" userId="2e1667b5-636b-4c95-a3b3-a8a0dc9f68da" providerId="ADAL" clId="{3DBABFBF-4607-BE4F-BEF9-5BAFB9ED4A26}" dt="2024-01-08T01:31:11.232" v="4210" actId="478"/>
          <ac:spMkLst>
            <pc:docMk/>
            <pc:sldMk cId="1626268274" sldId="299"/>
            <ac:spMk id="3" creationId="{306EF2BC-1C1F-69D2-C9C5-D73E9B918B1D}"/>
          </ac:spMkLst>
        </pc:spChg>
        <pc:spChg chg="add del mod">
          <ac:chgData name="Binita Gupta (binitag)" userId="2e1667b5-636b-4c95-a3b3-a8a0dc9f68da" providerId="ADAL" clId="{3DBABFBF-4607-BE4F-BEF9-5BAFB9ED4A26}" dt="2024-01-08T01:31:13.419" v="4211" actId="478"/>
          <ac:spMkLst>
            <pc:docMk/>
            <pc:sldMk cId="1626268274" sldId="299"/>
            <ac:spMk id="8" creationId="{7201FC37-C8A5-7FE5-E10C-1018A6536D09}"/>
          </ac:spMkLst>
        </pc:spChg>
      </pc:sldChg>
      <pc:sldChg chg="modSp add mod">
        <pc:chgData name="Binita Gupta (binitag)" userId="2e1667b5-636b-4c95-a3b3-a8a0dc9f68da" providerId="ADAL" clId="{3DBABFBF-4607-BE4F-BEF9-5BAFB9ED4A26}" dt="2024-01-13T01:37:36.755" v="14422" actId="1076"/>
        <pc:sldMkLst>
          <pc:docMk/>
          <pc:sldMk cId="69757405" sldId="300"/>
        </pc:sldMkLst>
        <pc:spChg chg="mod">
          <ac:chgData name="Binita Gupta (binitag)" userId="2e1667b5-636b-4c95-a3b3-a8a0dc9f68da" providerId="ADAL" clId="{3DBABFBF-4607-BE4F-BEF9-5BAFB9ED4A26}" dt="2024-01-13T01:37:36.755" v="14422" actId="1076"/>
          <ac:spMkLst>
            <pc:docMk/>
            <pc:sldMk cId="69757405" sldId="300"/>
            <ac:spMk id="2" creationId="{00000000-0000-0000-0000-000000000000}"/>
          </ac:spMkLst>
        </pc:spChg>
        <pc:spChg chg="mod">
          <ac:chgData name="Binita Gupta (binitag)" userId="2e1667b5-636b-4c95-a3b3-a8a0dc9f68da" providerId="ADAL" clId="{3DBABFBF-4607-BE4F-BEF9-5BAFB9ED4A26}" dt="2024-01-13T01:22:39.511" v="14366" actId="14100"/>
          <ac:spMkLst>
            <pc:docMk/>
            <pc:sldMk cId="69757405" sldId="300"/>
            <ac:spMk id="11265" creationId="{00000000-0000-0000-0000-000000000000}"/>
          </ac:spMkLst>
        </pc:spChg>
      </pc:sldChg>
      <pc:sldChg chg="modSp add mod">
        <pc:chgData name="Binita Gupta (binitag)" userId="2e1667b5-636b-4c95-a3b3-a8a0dc9f68da" providerId="ADAL" clId="{3DBABFBF-4607-BE4F-BEF9-5BAFB9ED4A26}" dt="2024-01-12T08:24:25.408" v="12980" actId="20577"/>
        <pc:sldMkLst>
          <pc:docMk/>
          <pc:sldMk cId="2283623507" sldId="301"/>
        </pc:sldMkLst>
        <pc:spChg chg="mod">
          <ac:chgData name="Binita Gupta (binitag)" userId="2e1667b5-636b-4c95-a3b3-a8a0dc9f68da" providerId="ADAL" clId="{3DBABFBF-4607-BE4F-BEF9-5BAFB9ED4A26}" dt="2024-01-08T04:59:57.262" v="4759" actId="20577"/>
          <ac:spMkLst>
            <pc:docMk/>
            <pc:sldMk cId="2283623507" sldId="301"/>
            <ac:spMk id="2" creationId="{CF5A1B59-B685-9502-4106-F8586EFB424C}"/>
          </ac:spMkLst>
        </pc:spChg>
        <pc:spChg chg="mod">
          <ac:chgData name="Binita Gupta (binitag)" userId="2e1667b5-636b-4c95-a3b3-a8a0dc9f68da" providerId="ADAL" clId="{3DBABFBF-4607-BE4F-BEF9-5BAFB9ED4A26}" dt="2024-01-12T08:24:25.408" v="12980" actId="20577"/>
          <ac:spMkLst>
            <pc:docMk/>
            <pc:sldMk cId="2283623507" sldId="301"/>
            <ac:spMk id="3" creationId="{682CEAD6-F7CE-6FA1-7183-BB90DF397025}"/>
          </ac:spMkLst>
        </pc:spChg>
      </pc:sldChg>
      <pc:sldChg chg="modSp add mod">
        <pc:chgData name="Binita Gupta (binitag)" userId="2e1667b5-636b-4c95-a3b3-a8a0dc9f68da" providerId="ADAL" clId="{3DBABFBF-4607-BE4F-BEF9-5BAFB9ED4A26}" dt="2024-01-13T06:05:32.336" v="15190" actId="20577"/>
        <pc:sldMkLst>
          <pc:docMk/>
          <pc:sldMk cId="3641143389" sldId="302"/>
        </pc:sldMkLst>
        <pc:spChg chg="mod">
          <ac:chgData name="Binita Gupta (binitag)" userId="2e1667b5-636b-4c95-a3b3-a8a0dc9f68da" providerId="ADAL" clId="{3DBABFBF-4607-BE4F-BEF9-5BAFB9ED4A26}" dt="2024-01-13T06:05:32.336" v="15190" actId="20577"/>
          <ac:spMkLst>
            <pc:docMk/>
            <pc:sldMk cId="3641143389" sldId="302"/>
            <ac:spMk id="2" creationId="{CF5A1B59-B685-9502-4106-F8586EFB424C}"/>
          </ac:spMkLst>
        </pc:spChg>
        <pc:spChg chg="mod">
          <ac:chgData name="Binita Gupta (binitag)" userId="2e1667b5-636b-4c95-a3b3-a8a0dc9f68da" providerId="ADAL" clId="{3DBABFBF-4607-BE4F-BEF9-5BAFB9ED4A26}" dt="2024-01-13T01:24:01.388" v="14380" actId="20577"/>
          <ac:spMkLst>
            <pc:docMk/>
            <pc:sldMk cId="3641143389" sldId="302"/>
            <ac:spMk id="3" creationId="{682CEAD6-F7CE-6FA1-7183-BB90DF397025}"/>
          </ac:spMkLst>
        </pc:spChg>
      </pc:sldChg>
      <pc:sldChg chg="modSp add mod">
        <pc:chgData name="Binita Gupta (binitag)" userId="2e1667b5-636b-4c95-a3b3-a8a0dc9f68da" providerId="ADAL" clId="{3DBABFBF-4607-BE4F-BEF9-5BAFB9ED4A26}" dt="2024-01-12T16:12:19.257" v="13428" actId="20577"/>
        <pc:sldMkLst>
          <pc:docMk/>
          <pc:sldMk cId="3989689201" sldId="303"/>
        </pc:sldMkLst>
        <pc:spChg chg="mod">
          <ac:chgData name="Binita Gupta (binitag)" userId="2e1667b5-636b-4c95-a3b3-a8a0dc9f68da" providerId="ADAL" clId="{3DBABFBF-4607-BE4F-BEF9-5BAFB9ED4A26}" dt="2024-01-12T16:12:19.257" v="13428" actId="20577"/>
          <ac:spMkLst>
            <pc:docMk/>
            <pc:sldMk cId="3989689201" sldId="303"/>
            <ac:spMk id="2" creationId="{CF5A1B59-B685-9502-4106-F8586EFB424C}"/>
          </ac:spMkLst>
        </pc:spChg>
        <pc:spChg chg="mod">
          <ac:chgData name="Binita Gupta (binitag)" userId="2e1667b5-636b-4c95-a3b3-a8a0dc9f68da" providerId="ADAL" clId="{3DBABFBF-4607-BE4F-BEF9-5BAFB9ED4A26}" dt="2024-01-10T18:05:00.097" v="8226" actId="20577"/>
          <ac:spMkLst>
            <pc:docMk/>
            <pc:sldMk cId="3989689201" sldId="303"/>
            <ac:spMk id="3" creationId="{682CEAD6-F7CE-6FA1-7183-BB90DF397025}"/>
          </ac:spMkLst>
        </pc:spChg>
      </pc:sldChg>
      <pc:sldChg chg="modSp add mod">
        <pc:chgData name="Binita Gupta (binitag)" userId="2e1667b5-636b-4c95-a3b3-a8a0dc9f68da" providerId="ADAL" clId="{3DBABFBF-4607-BE4F-BEF9-5BAFB9ED4A26}" dt="2024-01-13T06:06:15.308" v="15198" actId="20577"/>
        <pc:sldMkLst>
          <pc:docMk/>
          <pc:sldMk cId="3112040221" sldId="304"/>
        </pc:sldMkLst>
        <pc:spChg chg="mod">
          <ac:chgData name="Binita Gupta (binitag)" userId="2e1667b5-636b-4c95-a3b3-a8a0dc9f68da" providerId="ADAL" clId="{3DBABFBF-4607-BE4F-BEF9-5BAFB9ED4A26}" dt="2024-01-12T16:12:23.735" v="13430" actId="20577"/>
          <ac:spMkLst>
            <pc:docMk/>
            <pc:sldMk cId="3112040221" sldId="304"/>
            <ac:spMk id="2" creationId="{CF5A1B59-B685-9502-4106-F8586EFB424C}"/>
          </ac:spMkLst>
        </pc:spChg>
        <pc:spChg chg="mod">
          <ac:chgData name="Binita Gupta (binitag)" userId="2e1667b5-636b-4c95-a3b3-a8a0dc9f68da" providerId="ADAL" clId="{3DBABFBF-4607-BE4F-BEF9-5BAFB9ED4A26}" dt="2024-01-13T06:06:15.308" v="15198" actId="20577"/>
          <ac:spMkLst>
            <pc:docMk/>
            <pc:sldMk cId="3112040221" sldId="304"/>
            <ac:spMk id="3" creationId="{682CEAD6-F7CE-6FA1-7183-BB90DF397025}"/>
          </ac:spMkLst>
        </pc:spChg>
      </pc:sldChg>
      <pc:sldChg chg="addSp delSp modSp add mod">
        <pc:chgData name="Binita Gupta (binitag)" userId="2e1667b5-636b-4c95-a3b3-a8a0dc9f68da" providerId="ADAL" clId="{3DBABFBF-4607-BE4F-BEF9-5BAFB9ED4A26}" dt="2024-01-13T01:12:55.927" v="14250" actId="20577"/>
        <pc:sldMkLst>
          <pc:docMk/>
          <pc:sldMk cId="4135912332" sldId="305"/>
        </pc:sldMkLst>
        <pc:spChg chg="mod">
          <ac:chgData name="Binita Gupta (binitag)" userId="2e1667b5-636b-4c95-a3b3-a8a0dc9f68da" providerId="ADAL" clId="{3DBABFBF-4607-BE4F-BEF9-5BAFB9ED4A26}" dt="2024-01-13T00:42:36.744" v="13685" actId="20577"/>
          <ac:spMkLst>
            <pc:docMk/>
            <pc:sldMk cId="4135912332" sldId="305"/>
            <ac:spMk id="4097" creationId="{00000000-0000-0000-0000-000000000000}"/>
          </ac:spMkLst>
        </pc:spChg>
        <pc:spChg chg="mod">
          <ac:chgData name="Binita Gupta (binitag)" userId="2e1667b5-636b-4c95-a3b3-a8a0dc9f68da" providerId="ADAL" clId="{3DBABFBF-4607-BE4F-BEF9-5BAFB9ED4A26}" dt="2024-01-13T01:12:55.927" v="14250" actId="20577"/>
          <ac:spMkLst>
            <pc:docMk/>
            <pc:sldMk cId="4135912332" sldId="305"/>
            <ac:spMk id="4098" creationId="{00000000-0000-0000-0000-000000000000}"/>
          </ac:spMkLst>
        </pc:spChg>
        <pc:picChg chg="add del mod">
          <ac:chgData name="Binita Gupta (binitag)" userId="2e1667b5-636b-4c95-a3b3-a8a0dc9f68da" providerId="ADAL" clId="{3DBABFBF-4607-BE4F-BEF9-5BAFB9ED4A26}" dt="2024-01-12T02:07:43.021" v="11249" actId="478"/>
          <ac:picMkLst>
            <pc:docMk/>
            <pc:sldMk cId="4135912332" sldId="305"/>
            <ac:picMk id="2" creationId="{BCD4BD7A-C96E-E6EA-4BDA-9D914EC1EF62}"/>
          </ac:picMkLst>
        </pc:picChg>
        <pc:picChg chg="add mod">
          <ac:chgData name="Binita Gupta (binitag)" userId="2e1667b5-636b-4c95-a3b3-a8a0dc9f68da" providerId="ADAL" clId="{3DBABFBF-4607-BE4F-BEF9-5BAFB9ED4A26}" dt="2024-01-13T01:12:43.355" v="14249" actId="14100"/>
          <ac:picMkLst>
            <pc:docMk/>
            <pc:sldMk cId="4135912332" sldId="305"/>
            <ac:picMk id="3" creationId="{557A08F2-A4D9-50C5-0CE0-F571D479517C}"/>
          </ac:picMkLst>
        </pc:picChg>
      </pc:sldChg>
      <pc:sldChg chg="modSp add mod">
        <pc:chgData name="Binita Gupta (binitag)" userId="2e1667b5-636b-4c95-a3b3-a8a0dc9f68da" providerId="ADAL" clId="{3DBABFBF-4607-BE4F-BEF9-5BAFB9ED4A26}" dt="2024-01-13T01:29:00.499" v="14403" actId="20577"/>
        <pc:sldMkLst>
          <pc:docMk/>
          <pc:sldMk cId="2719389330" sldId="306"/>
        </pc:sldMkLst>
        <pc:spChg chg="mod">
          <ac:chgData name="Binita Gupta (binitag)" userId="2e1667b5-636b-4c95-a3b3-a8a0dc9f68da" providerId="ADAL" clId="{3DBABFBF-4607-BE4F-BEF9-5BAFB9ED4A26}" dt="2024-01-12T16:12:29.161" v="13432" actId="20577"/>
          <ac:spMkLst>
            <pc:docMk/>
            <pc:sldMk cId="2719389330" sldId="306"/>
            <ac:spMk id="2" creationId="{CF5A1B59-B685-9502-4106-F8586EFB424C}"/>
          </ac:spMkLst>
        </pc:spChg>
        <pc:spChg chg="mod">
          <ac:chgData name="Binita Gupta (binitag)" userId="2e1667b5-636b-4c95-a3b3-a8a0dc9f68da" providerId="ADAL" clId="{3DBABFBF-4607-BE4F-BEF9-5BAFB9ED4A26}" dt="2024-01-13T01:29:00.499" v="14403" actId="20577"/>
          <ac:spMkLst>
            <pc:docMk/>
            <pc:sldMk cId="2719389330" sldId="306"/>
            <ac:spMk id="3" creationId="{682CEAD6-F7CE-6FA1-7183-BB90DF397025}"/>
          </ac:spMkLst>
        </pc:spChg>
      </pc:sldChg>
      <pc:sldChg chg="modSp new del mod">
        <pc:chgData name="Binita Gupta (binitag)" userId="2e1667b5-636b-4c95-a3b3-a8a0dc9f68da" providerId="ADAL" clId="{3DBABFBF-4607-BE4F-BEF9-5BAFB9ED4A26}" dt="2024-01-12T06:36:31.559" v="11811" actId="2696"/>
        <pc:sldMkLst>
          <pc:docMk/>
          <pc:sldMk cId="539634488" sldId="307"/>
        </pc:sldMkLst>
        <pc:spChg chg="mod">
          <ac:chgData name="Binita Gupta (binitag)" userId="2e1667b5-636b-4c95-a3b3-a8a0dc9f68da" providerId="ADAL" clId="{3DBABFBF-4607-BE4F-BEF9-5BAFB9ED4A26}" dt="2024-01-12T06:35:43.968" v="11803" actId="404"/>
          <ac:spMkLst>
            <pc:docMk/>
            <pc:sldMk cId="539634488" sldId="307"/>
            <ac:spMk id="4" creationId="{96E65C8E-ADD1-7C4B-CA6B-5B1378117ACD}"/>
          </ac:spMkLst>
        </pc:spChg>
        <pc:spChg chg="mod">
          <ac:chgData name="Binita Gupta (binitag)" userId="2e1667b5-636b-4c95-a3b3-a8a0dc9f68da" providerId="ADAL" clId="{3DBABFBF-4607-BE4F-BEF9-5BAFB9ED4A26}" dt="2024-01-12T06:36:05.936" v="11806" actId="14100"/>
          <ac:spMkLst>
            <pc:docMk/>
            <pc:sldMk cId="539634488" sldId="307"/>
            <ac:spMk id="6" creationId="{0227865A-E5A2-7DD9-59C0-7A233B6B7F0B}"/>
          </ac:spMkLst>
        </pc:spChg>
      </pc:sldChg>
      <pc:sldChg chg="modSp add mod ord">
        <pc:chgData name="Binita Gupta (binitag)" userId="2e1667b5-636b-4c95-a3b3-a8a0dc9f68da" providerId="ADAL" clId="{3DBABFBF-4607-BE4F-BEF9-5BAFB9ED4A26}" dt="2024-01-13T06:05:25.244" v="15188" actId="20577"/>
        <pc:sldMkLst>
          <pc:docMk/>
          <pc:sldMk cId="3144404592" sldId="307"/>
        </pc:sldMkLst>
        <pc:spChg chg="mod">
          <ac:chgData name="Binita Gupta (binitag)" userId="2e1667b5-636b-4c95-a3b3-a8a0dc9f68da" providerId="ADAL" clId="{3DBABFBF-4607-BE4F-BEF9-5BAFB9ED4A26}" dt="2024-01-13T06:05:25.244" v="15188" actId="20577"/>
          <ac:spMkLst>
            <pc:docMk/>
            <pc:sldMk cId="3144404592" sldId="307"/>
            <ac:spMk id="2" creationId="{CF5A1B59-B685-9502-4106-F8586EFB424C}"/>
          </ac:spMkLst>
        </pc:spChg>
        <pc:spChg chg="mod">
          <ac:chgData name="Binita Gupta (binitag)" userId="2e1667b5-636b-4c95-a3b3-a8a0dc9f68da" providerId="ADAL" clId="{3DBABFBF-4607-BE4F-BEF9-5BAFB9ED4A26}" dt="2024-01-13T01:24:33.878" v="14388" actId="20577"/>
          <ac:spMkLst>
            <pc:docMk/>
            <pc:sldMk cId="3144404592" sldId="307"/>
            <ac:spMk id="3" creationId="{682CEAD6-F7CE-6FA1-7183-BB90DF397025}"/>
          </ac:spMkLst>
        </pc:spChg>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pChg chg="mod">
          <ac:chgData name="Binita Gupta (binitag)" userId="2e1667b5-636b-4c95-a3b3-a8a0dc9f68da" providerId="ADAL" clId="{3DBABFBF-4607-BE4F-BEF9-5BAFB9ED4A26}" dt="2024-01-13T00:40:22.952" v="13654" actId="20577"/>
          <ac:spMkLst>
            <pc:docMk/>
            <pc:sldMk cId="785965236" sldId="308"/>
            <ac:spMk id="2" creationId="{AED6DE89-326D-4552-650D-0FCC81ED042A}"/>
          </ac:spMkLst>
        </pc:spChg>
        <pc:spChg chg="del mod">
          <ac:chgData name="Binita Gupta (binitag)" userId="2e1667b5-636b-4c95-a3b3-a8a0dc9f68da" providerId="ADAL" clId="{3DBABFBF-4607-BE4F-BEF9-5BAFB9ED4A26}" dt="2024-01-13T00:40:25.824" v="13655" actId="478"/>
          <ac:spMkLst>
            <pc:docMk/>
            <pc:sldMk cId="785965236" sldId="308"/>
            <ac:spMk id="3" creationId="{1AB63B18-2A06-2BB3-5D4C-793997B9379C}"/>
          </ac:spMkLst>
        </pc:spChg>
        <pc:spChg chg="add del mod">
          <ac:chgData name="Binita Gupta (binitag)" userId="2e1667b5-636b-4c95-a3b3-a8a0dc9f68da" providerId="ADAL" clId="{3DBABFBF-4607-BE4F-BEF9-5BAFB9ED4A26}" dt="2024-01-13T00:40:27.562" v="13656" actId="478"/>
          <ac:spMkLst>
            <pc:docMk/>
            <pc:sldMk cId="785965236" sldId="308"/>
            <ac:spMk id="8" creationId="{52FB93B3-F7A0-DE1E-42E6-FACBC773A633}"/>
          </ac:spMkLst>
        </pc:spChg>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pChg chg="mod">
          <ac:chgData name="Binita Gupta (binitag)" userId="2e1667b5-636b-4c95-a3b3-a8a0dc9f68da" providerId="ADAL" clId="{3DBABFBF-4607-BE4F-BEF9-5BAFB9ED4A26}" dt="2024-01-12T21:30:28.495" v="13634" actId="20577"/>
          <ac:spMkLst>
            <pc:docMk/>
            <pc:sldMasterMk cId="0" sldId="2147483648"/>
            <ac:spMk id="10" creationId="{00000000-0000-0000-0000-000000000000}"/>
          </ac:spMkLst>
        </pc:spChg>
        <pc:spChg chg="mod">
          <ac:chgData name="Binita Gupta (binitag)" userId="2e1667b5-636b-4c95-a3b3-a8a0dc9f68da" providerId="ADAL" clId="{3DBABFBF-4607-BE4F-BEF9-5BAFB9ED4A26}" dt="2024-01-13T00:21:02.133" v="13639" actId="20577"/>
          <ac:spMkLst>
            <pc:docMk/>
            <pc:sldMasterMk cId="0" sldId="2147483648"/>
            <ac:spMk id="1028" creationId="{00000000-0000-0000-0000-000000000000}"/>
          </ac:spMkLst>
        </pc:spChg>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pChg chg="add del mod">
            <ac:chgData name="Binita Gupta (binitag)" userId="2e1667b5-636b-4c95-a3b3-a8a0dc9f68da" providerId="ADAL" clId="{3DBABFBF-4607-BE4F-BEF9-5BAFB9ED4A26}" dt="2024-01-12T21:29:14.750" v="13624"/>
            <ac:spMkLst>
              <pc:docMk/>
              <pc:sldMasterMk cId="0" sldId="2147483648"/>
              <pc:sldLayoutMk cId="0" sldId="2147483649"/>
              <ac:spMk id="7" creationId="{683FD3D9-5AA7-FA60-FB3A-3C30CD44D01F}"/>
            </ac:spMkLst>
          </pc:spChg>
          <pc:spChg chg="add del mod">
            <ac:chgData name="Binita Gupta (binitag)" userId="2e1667b5-636b-4c95-a3b3-a8a0dc9f68da" providerId="ADAL" clId="{3DBABFBF-4607-BE4F-BEF9-5BAFB9ED4A26}" dt="2024-01-12T21:30:22.762" v="13628"/>
            <ac:spMkLst>
              <pc:docMk/>
              <pc:sldMasterMk cId="0" sldId="2147483648"/>
              <pc:sldLayoutMk cId="0" sldId="2147483649"/>
              <ac:spMk id="8" creationId="{2341F133-E374-AD62-9B16-1658F44516FE}"/>
            </ac:spMkLst>
          </pc:spChg>
          <pc:spChg chg="add del mod">
            <ac:chgData name="Binita Gupta (binitag)" userId="2e1667b5-636b-4c95-a3b3-a8a0dc9f68da" providerId="ADAL" clId="{3DBABFBF-4607-BE4F-BEF9-5BAFB9ED4A26}" dt="2024-01-12T21:30:24.124" v="13630"/>
            <ac:spMkLst>
              <pc:docMk/>
              <pc:sldMasterMk cId="0" sldId="2147483648"/>
              <pc:sldLayoutMk cId="0" sldId="2147483649"/>
              <ac:spMk id="9" creationId="{38A7C5CB-7B40-82C0-9CF1-705074BA0F01}"/>
            </ac:spMkLst>
          </pc:spChg>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pChg chg="add mod">
          <ac:chgData name="Binita Gupta (binitag)" userId="2e1667b5-636b-4c95-a3b3-a8a0dc9f68da" providerId="ADAL" clId="{4696C2EA-7D09-4F49-BE53-08421C8742AB}" dt="2023-12-21T20:22:05.804" v="4711" actId="1076"/>
          <ac:spMkLst>
            <pc:docMk/>
            <pc:sldMk cId="0" sldId="256"/>
            <ac:spMk id="2" creationId="{F516EF11-E59F-4B47-98FD-2C7F1D976989}"/>
          </ac:spMkLst>
        </pc:spChg>
        <pc:spChg chg="del">
          <ac:chgData name="Binita Gupta (binitag)" userId="2e1667b5-636b-4c95-a3b3-a8a0dc9f68da" providerId="ADAL" clId="{4696C2EA-7D09-4F49-BE53-08421C8742AB}" dt="2023-12-21T20:21:04.165" v="4707" actId="478"/>
          <ac:spMkLst>
            <pc:docMk/>
            <pc:sldMk cId="0" sldId="256"/>
            <ac:spMk id="3076" creationId="{00000000-0000-0000-0000-000000000000}"/>
          </ac:spMkLst>
        </pc:spChg>
        <pc:graphicFrameChg chg="mod">
          <ac:chgData name="Binita Gupta (binitag)" userId="2e1667b5-636b-4c95-a3b3-a8a0dc9f68da" providerId="ADAL" clId="{4696C2EA-7D09-4F49-BE53-08421C8742AB}" dt="2023-12-21T20:22:13.780" v="4713"/>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696C2EA-7D09-4F49-BE53-08421C8742AB}" dt="2023-12-21T20:27:48.837" v="4794" actId="20577"/>
        <pc:sldMkLst>
          <pc:docMk/>
          <pc:sldMk cId="0" sldId="257"/>
        </pc:sldMkLst>
        <pc:spChg chg="mod">
          <ac:chgData name="Binita Gupta (binitag)" userId="2e1667b5-636b-4c95-a3b3-a8a0dc9f68da" providerId="ADAL" clId="{4696C2EA-7D09-4F49-BE53-08421C8742AB}" dt="2023-12-21T20:27:48.837" v="4794" actId="20577"/>
          <ac:spMkLst>
            <pc:docMk/>
            <pc:sldMk cId="0" sldId="257"/>
            <ac:spMk id="4098" creationId="{00000000-0000-0000-0000-000000000000}"/>
          </ac:spMkLst>
        </pc:spChg>
      </pc:sldChg>
      <pc:sldChg chg="modSp mod">
        <pc:chgData name="Binita Gupta (binitag)" userId="2e1667b5-636b-4c95-a3b3-a8a0dc9f68da" providerId="ADAL" clId="{4696C2EA-7D09-4F49-BE53-08421C8742AB}" dt="2023-12-21T20:57:21.083" v="5086" actId="404"/>
        <pc:sldMkLst>
          <pc:docMk/>
          <pc:sldMk cId="0" sldId="264"/>
        </pc:sldMkLst>
        <pc:spChg chg="mod">
          <ac:chgData name="Binita Gupta (binitag)" userId="2e1667b5-636b-4c95-a3b3-a8a0dc9f68da" providerId="ADAL" clId="{4696C2EA-7D09-4F49-BE53-08421C8742AB}" dt="2023-12-21T20:57:21.083" v="5086" actId="404"/>
          <ac:spMkLst>
            <pc:docMk/>
            <pc:sldMk cId="0" sldId="264"/>
            <ac:spMk id="2" creationId="{00000000-0000-0000-0000-000000000000}"/>
          </ac:spMkLst>
        </pc:spChg>
      </pc:sldChg>
      <pc:sldChg chg="modSp mod">
        <pc:chgData name="Binita Gupta (binitag)" userId="2e1667b5-636b-4c95-a3b3-a8a0dc9f68da" providerId="ADAL" clId="{4696C2EA-7D09-4F49-BE53-08421C8742AB}" dt="2023-12-21T20:30:26.332" v="4795" actId="114"/>
        <pc:sldMkLst>
          <pc:docMk/>
          <pc:sldMk cId="2953422198" sldId="266"/>
        </pc:sldMkLst>
        <pc:spChg chg="mod">
          <ac:chgData name="Binita Gupta (binitag)" userId="2e1667b5-636b-4c95-a3b3-a8a0dc9f68da" providerId="ADAL" clId="{4696C2EA-7D09-4F49-BE53-08421C8742AB}" dt="2023-12-21T20:30:26.332" v="4795" actId="114"/>
          <ac:spMkLst>
            <pc:docMk/>
            <pc:sldMk cId="2953422198" sldId="266"/>
            <ac:spMk id="4098" creationId="{00000000-0000-0000-0000-000000000000}"/>
          </ac:spMkLst>
        </pc:spChg>
      </pc:sldChg>
      <pc:sldChg chg="delSp modSp del mod">
        <pc:chgData name="Binita Gupta (binitag)" userId="2e1667b5-636b-4c95-a3b3-a8a0dc9f68da" providerId="ADAL" clId="{4696C2EA-7D09-4F49-BE53-08421C8742AB}" dt="2023-12-21T17:13:53.150" v="977" actId="2696"/>
        <pc:sldMkLst>
          <pc:docMk/>
          <pc:sldMk cId="1549314016" sldId="272"/>
        </pc:sldMkLst>
        <pc:spChg chg="del">
          <ac:chgData name="Binita Gupta (binitag)" userId="2e1667b5-636b-4c95-a3b3-a8a0dc9f68da" providerId="ADAL" clId="{4696C2EA-7D09-4F49-BE53-08421C8742AB}" dt="2023-12-20T18:52:43.500" v="110" actId="478"/>
          <ac:spMkLst>
            <pc:docMk/>
            <pc:sldMk cId="1549314016" sldId="272"/>
            <ac:spMk id="3" creationId="{96D7F6D7-BD2B-FF98-3A64-C13ADF2EF8D6}"/>
          </ac:spMkLst>
        </pc:spChg>
        <pc:spChg chg="mod">
          <ac:chgData name="Binita Gupta (binitag)" userId="2e1667b5-636b-4c95-a3b3-a8a0dc9f68da" providerId="ADAL" clId="{4696C2EA-7D09-4F49-BE53-08421C8742AB}" dt="2023-12-21T16:34:22.645" v="296" actId="27636"/>
          <ac:spMkLst>
            <pc:docMk/>
            <pc:sldMk cId="1549314016" sldId="272"/>
            <ac:spMk id="4098" creationId="{00000000-0000-0000-0000-000000000000}"/>
          </ac:spMkLst>
        </pc:spChg>
        <pc:picChg chg="mod">
          <ac:chgData name="Binita Gupta (binitag)" userId="2e1667b5-636b-4c95-a3b3-a8a0dc9f68da" providerId="ADAL" clId="{4696C2EA-7D09-4F49-BE53-08421C8742AB}" dt="2023-12-20T18:52:46.920" v="111" actId="1076"/>
          <ac:picMkLst>
            <pc:docMk/>
            <pc:sldMk cId="1549314016" sldId="272"/>
            <ac:picMk id="8" creationId="{F295C0F9-BE9C-AF16-088E-E4CE09BEA507}"/>
          </ac:picMkLst>
        </pc:picChg>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pChg chg="mod">
          <ac:chgData name="Binita Gupta (binitag)" userId="2e1667b5-636b-4c95-a3b3-a8a0dc9f68da" providerId="ADAL" clId="{4696C2EA-7D09-4F49-BE53-08421C8742AB}" dt="2023-12-21T20:47:52.461" v="4863" actId="14100"/>
          <ac:spMkLst>
            <pc:docMk/>
            <pc:sldMk cId="1075417426" sldId="276"/>
            <ac:spMk id="4098" creationId="{00000000-0000-0000-0000-000000000000}"/>
          </ac:spMkLst>
        </pc:spChg>
        <pc:picChg chg="add mod">
          <ac:chgData name="Binita Gupta (binitag)" userId="2e1667b5-636b-4c95-a3b3-a8a0dc9f68da" providerId="ADAL" clId="{4696C2EA-7D09-4F49-BE53-08421C8742AB}" dt="2023-12-21T17:29:28.367" v="1355" actId="1076"/>
          <ac:picMkLst>
            <pc:docMk/>
            <pc:sldMk cId="1075417426" sldId="276"/>
            <ac:picMk id="2" creationId="{6E839790-F94C-B5A3-C5A9-3337464A72B9}"/>
          </ac:picMkLst>
        </pc:picChg>
        <pc:picChg chg="del mod">
          <ac:chgData name="Binita Gupta (binitag)" userId="2e1667b5-636b-4c95-a3b3-a8a0dc9f68da" providerId="ADAL" clId="{4696C2EA-7D09-4F49-BE53-08421C8742AB}" dt="2023-12-21T17:29:05.644" v="1350" actId="478"/>
          <ac:picMkLst>
            <pc:docMk/>
            <pc:sldMk cId="1075417426" sldId="276"/>
            <ac:picMk id="4118" creationId="{2918DAD5-DF7C-538F-D05F-E49A2A93C900}"/>
          </ac:picMkLst>
        </pc:picChg>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pChg chg="mod">
          <ac:chgData name="Binita Gupta (binitag)" userId="2e1667b5-636b-4c95-a3b3-a8a0dc9f68da" providerId="ADAL" clId="{4696C2EA-7D09-4F49-BE53-08421C8742AB}" dt="2023-12-21T17:46:45.159" v="1847" actId="20577"/>
          <ac:spMkLst>
            <pc:docMk/>
            <pc:sldMk cId="1022481865" sldId="278"/>
            <ac:spMk id="4097" creationId="{00000000-0000-0000-0000-000000000000}"/>
          </ac:spMkLst>
        </pc:spChg>
        <pc:spChg chg="mod">
          <ac:chgData name="Binita Gupta (binitag)" userId="2e1667b5-636b-4c95-a3b3-a8a0dc9f68da" providerId="ADAL" clId="{4696C2EA-7D09-4F49-BE53-08421C8742AB}" dt="2023-12-21T20:51:09.891" v="4924" actId="20577"/>
          <ac:spMkLst>
            <pc:docMk/>
            <pc:sldMk cId="1022481865" sldId="278"/>
            <ac:spMk id="4098" creationId="{00000000-0000-0000-0000-000000000000}"/>
          </ac:spMkLst>
        </pc:spChg>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pChg chg="mod">
          <ac:chgData name="Binita Gupta (binitag)" userId="2e1667b5-636b-4c95-a3b3-a8a0dc9f68da" providerId="ADAL" clId="{4696C2EA-7D09-4F49-BE53-08421C8742AB}" dt="2023-12-21T17:32:48.914" v="1374" actId="26606"/>
          <ac:spMkLst>
            <pc:docMk/>
            <pc:sldMk cId="280654529" sldId="280"/>
            <ac:spMk id="2" creationId="{7500DC9F-1940-28C4-CFA6-DB7768DA3513}"/>
          </ac:spMkLst>
        </pc:spChg>
        <pc:spChg chg="mod ord">
          <ac:chgData name="Binita Gupta (binitag)" userId="2e1667b5-636b-4c95-a3b3-a8a0dc9f68da" providerId="ADAL" clId="{4696C2EA-7D09-4F49-BE53-08421C8742AB}" dt="2023-12-21T20:49:30.286" v="4893" actId="20577"/>
          <ac:spMkLst>
            <pc:docMk/>
            <pc:sldMk cId="280654529" sldId="280"/>
            <ac:spMk id="3" creationId="{63B353A2-7BF4-E7E3-2E40-A1A5D6C2CFCD}"/>
          </ac:spMkLst>
        </pc:spChg>
        <pc:spChg chg="mod ord">
          <ac:chgData name="Binita Gupta (binitag)" userId="2e1667b5-636b-4c95-a3b3-a8a0dc9f68da" providerId="ADAL" clId="{4696C2EA-7D09-4F49-BE53-08421C8742AB}" dt="2023-12-21T17:32:48.914" v="1374" actId="26606"/>
          <ac:spMkLst>
            <pc:docMk/>
            <pc:sldMk cId="280654529" sldId="280"/>
            <ac:spMk id="4" creationId="{AF078AB8-F174-2EC7-7911-40D39D57AF0D}"/>
          </ac:spMkLst>
        </pc:spChg>
        <pc:spChg chg="mod ord">
          <ac:chgData name="Binita Gupta (binitag)" userId="2e1667b5-636b-4c95-a3b3-a8a0dc9f68da" providerId="ADAL" clId="{4696C2EA-7D09-4F49-BE53-08421C8742AB}" dt="2023-12-21T17:32:48.914" v="1374" actId="26606"/>
          <ac:spMkLst>
            <pc:docMk/>
            <pc:sldMk cId="280654529" sldId="280"/>
            <ac:spMk id="5" creationId="{607150C4-AACD-A685-4031-75A30DA8B76F}"/>
          </ac:spMkLst>
        </pc:spChg>
        <pc:spChg chg="mod ord">
          <ac:chgData name="Binita Gupta (binitag)" userId="2e1667b5-636b-4c95-a3b3-a8a0dc9f68da" providerId="ADAL" clId="{4696C2EA-7D09-4F49-BE53-08421C8742AB}" dt="2023-12-21T17:32:48.914" v="1374" actId="26606"/>
          <ac:spMkLst>
            <pc:docMk/>
            <pc:sldMk cId="280654529" sldId="280"/>
            <ac:spMk id="6" creationId="{AEF742B5-9C53-6646-7045-F433C720EA3E}"/>
          </ac:spMkLst>
        </pc:spChg>
        <pc:spChg chg="add del mod">
          <ac:chgData name="Binita Gupta (binitag)" userId="2e1667b5-636b-4c95-a3b3-a8a0dc9f68da" providerId="ADAL" clId="{4696C2EA-7D09-4F49-BE53-08421C8742AB}" dt="2023-12-21T17:32:45.078" v="1370" actId="26606"/>
          <ac:spMkLst>
            <pc:docMk/>
            <pc:sldMk cId="280654529" sldId="280"/>
            <ac:spMk id="104" creationId="{73105E26-45A7-932E-FC85-A80EE2018AB6}"/>
          </ac:spMkLst>
        </pc:spChg>
        <pc:spChg chg="add del mod">
          <ac:chgData name="Binita Gupta (binitag)" userId="2e1667b5-636b-4c95-a3b3-a8a0dc9f68da" providerId="ADAL" clId="{4696C2EA-7D09-4F49-BE53-08421C8742AB}" dt="2023-12-21T17:32:45.078" v="1370" actId="26606"/>
          <ac:spMkLst>
            <pc:docMk/>
            <pc:sldMk cId="280654529" sldId="280"/>
            <ac:spMk id="105" creationId="{71D2F249-8EE7-880A-B141-0EA18DF7B8B4}"/>
          </ac:spMkLst>
        </pc:spChg>
        <pc:picChg chg="add del mod">
          <ac:chgData name="Binita Gupta (binitag)" userId="2e1667b5-636b-4c95-a3b3-a8a0dc9f68da" providerId="ADAL" clId="{4696C2EA-7D09-4F49-BE53-08421C8742AB}" dt="2023-12-21T17:32:24.819" v="1363" actId="478"/>
          <ac:picMkLst>
            <pc:docMk/>
            <pc:sldMk cId="280654529" sldId="280"/>
            <ac:picMk id="7" creationId="{C40A54DD-D32F-9235-CAC2-8EF4ADA5DF00}"/>
          </ac:picMkLst>
        </pc:picChg>
        <pc:picChg chg="add mod">
          <ac:chgData name="Binita Gupta (binitag)" userId="2e1667b5-636b-4c95-a3b3-a8a0dc9f68da" providerId="ADAL" clId="{4696C2EA-7D09-4F49-BE53-08421C8742AB}" dt="2023-12-21T20:49:24.829" v="4890" actId="1076"/>
          <ac:picMkLst>
            <pc:docMk/>
            <pc:sldMk cId="280654529" sldId="280"/>
            <ac:picMk id="8" creationId="{3F39BE17-1EB2-539E-ACEB-D14EE628A5F7}"/>
          </ac:picMkLst>
        </pc:picChg>
        <pc:picChg chg="del">
          <ac:chgData name="Binita Gupta (binitag)" userId="2e1667b5-636b-4c95-a3b3-a8a0dc9f68da" providerId="ADAL" clId="{4696C2EA-7D09-4F49-BE53-08421C8742AB}" dt="2023-12-21T17:30:39.674" v="1356" actId="478"/>
          <ac:picMkLst>
            <pc:docMk/>
            <pc:sldMk cId="280654529" sldId="280"/>
            <ac:picMk id="103" creationId="{8896E40C-1443-2318-1C98-976CABDD6BC1}"/>
          </ac:picMkLst>
        </pc:picChg>
      </pc:sldChg>
      <pc:sldChg chg="modSp mod">
        <pc:chgData name="Binita Gupta (binitag)" userId="2e1667b5-636b-4c95-a3b3-a8a0dc9f68da" providerId="ADAL" clId="{4696C2EA-7D09-4F49-BE53-08421C8742AB}" dt="2023-12-21T20:50:21.912" v="4909" actId="20577"/>
        <pc:sldMkLst>
          <pc:docMk/>
          <pc:sldMk cId="1899805933" sldId="282"/>
        </pc:sldMkLst>
        <pc:spChg chg="mod">
          <ac:chgData name="Binita Gupta (binitag)" userId="2e1667b5-636b-4c95-a3b3-a8a0dc9f68da" providerId="ADAL" clId="{4696C2EA-7D09-4F49-BE53-08421C8742AB}" dt="2023-12-21T20:24:41.385" v="4722" actId="21"/>
          <ac:spMkLst>
            <pc:docMk/>
            <pc:sldMk cId="1899805933" sldId="282"/>
            <ac:spMk id="4097" creationId="{00000000-0000-0000-0000-000000000000}"/>
          </ac:spMkLst>
        </pc:spChg>
        <pc:spChg chg="mod">
          <ac:chgData name="Binita Gupta (binitag)" userId="2e1667b5-636b-4c95-a3b3-a8a0dc9f68da" providerId="ADAL" clId="{4696C2EA-7D09-4F49-BE53-08421C8742AB}" dt="2023-12-21T20:50:21.912" v="4909" actId="20577"/>
          <ac:spMkLst>
            <pc:docMk/>
            <pc:sldMk cId="1899805933" sldId="282"/>
            <ac:spMk id="4098" creationId="{00000000-0000-0000-0000-000000000000}"/>
          </ac:spMkLst>
        </pc:spChg>
      </pc:sldChg>
      <pc:sldChg chg="modSp mod">
        <pc:chgData name="Binita Gupta (binitag)" userId="2e1667b5-636b-4c95-a3b3-a8a0dc9f68da" providerId="ADAL" clId="{4696C2EA-7D09-4F49-BE53-08421C8742AB}" dt="2023-12-21T20:53:22.102" v="4955" actId="20577"/>
        <pc:sldMkLst>
          <pc:docMk/>
          <pc:sldMk cId="1300546902" sldId="283"/>
        </pc:sldMkLst>
        <pc:spChg chg="mod">
          <ac:chgData name="Binita Gupta (binitag)" userId="2e1667b5-636b-4c95-a3b3-a8a0dc9f68da" providerId="ADAL" clId="{4696C2EA-7D09-4F49-BE53-08421C8742AB}" dt="2023-12-21T17:58:39.053" v="2383" actId="20577"/>
          <ac:spMkLst>
            <pc:docMk/>
            <pc:sldMk cId="1300546902" sldId="283"/>
            <ac:spMk id="4097" creationId="{00000000-0000-0000-0000-000000000000}"/>
          </ac:spMkLst>
        </pc:spChg>
        <pc:spChg chg="mod">
          <ac:chgData name="Binita Gupta (binitag)" userId="2e1667b5-636b-4c95-a3b3-a8a0dc9f68da" providerId="ADAL" clId="{4696C2EA-7D09-4F49-BE53-08421C8742AB}" dt="2023-12-21T20:53:22.102" v="4955" actId="20577"/>
          <ac:spMkLst>
            <pc:docMk/>
            <pc:sldMk cId="1300546902" sldId="283"/>
            <ac:spMk id="4098" creationId="{00000000-0000-0000-0000-000000000000}"/>
          </ac:spMkLst>
        </pc:spChg>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pChg chg="mod">
          <ac:chgData name="Binita Gupta (binitag)" userId="2e1667b5-636b-4c95-a3b3-a8a0dc9f68da" providerId="ADAL" clId="{4696C2EA-7D09-4F49-BE53-08421C8742AB}" dt="2023-12-21T20:56:53.277" v="5085" actId="20577"/>
          <ac:spMkLst>
            <pc:docMk/>
            <pc:sldMk cId="3160937320" sldId="287"/>
            <ac:spMk id="2" creationId="{00000000-0000-0000-0000-000000000000}"/>
          </ac:spMkLst>
        </pc:spChg>
        <pc:spChg chg="mod">
          <ac:chgData name="Binita Gupta (binitag)" userId="2e1667b5-636b-4c95-a3b3-a8a0dc9f68da" providerId="ADAL" clId="{4696C2EA-7D09-4F49-BE53-08421C8742AB}" dt="2023-12-21T18:28:33.058" v="3306" actId="20577"/>
          <ac:spMkLst>
            <pc:docMk/>
            <pc:sldMk cId="3160937320" sldId="287"/>
            <ac:spMk id="11265" creationId="{00000000-0000-0000-0000-000000000000}"/>
          </ac:spMkLst>
        </pc:spChg>
      </pc:sldChg>
      <pc:sldChg chg="addSp delSp modSp add mod ord">
        <pc:chgData name="Binita Gupta (binitag)" userId="2e1667b5-636b-4c95-a3b3-a8a0dc9f68da" providerId="ADAL" clId="{4696C2EA-7D09-4F49-BE53-08421C8742AB}" dt="2023-12-21T20:38:18.109" v="4815" actId="20577"/>
        <pc:sldMkLst>
          <pc:docMk/>
          <pc:sldMk cId="184415321" sldId="288"/>
        </pc:sldMkLst>
        <pc:spChg chg="add del mod">
          <ac:chgData name="Binita Gupta (binitag)" userId="2e1667b5-636b-4c95-a3b3-a8a0dc9f68da" providerId="ADAL" clId="{4696C2EA-7D09-4F49-BE53-08421C8742AB}" dt="2023-12-21T16:46:18.491" v="312"/>
          <ac:spMkLst>
            <pc:docMk/>
            <pc:sldMk cId="184415321" sldId="288"/>
            <ac:spMk id="3" creationId="{B594CB60-22B7-5BDE-1DF8-1E06FB652142}"/>
          </ac:spMkLst>
        </pc:spChg>
        <pc:spChg chg="add del mod">
          <ac:chgData name="Binita Gupta (binitag)" userId="2e1667b5-636b-4c95-a3b3-a8a0dc9f68da" providerId="ADAL" clId="{4696C2EA-7D09-4F49-BE53-08421C8742AB}" dt="2023-12-21T16:46:18.491" v="312"/>
          <ac:spMkLst>
            <pc:docMk/>
            <pc:sldMk cId="184415321" sldId="288"/>
            <ac:spMk id="7" creationId="{1F8BD0C3-D6A9-F0A0-0953-EE2DC09DECE3}"/>
          </ac:spMkLst>
        </pc:spChg>
        <pc:spChg chg="add del mod">
          <ac:chgData name="Binita Gupta (binitag)" userId="2e1667b5-636b-4c95-a3b3-a8a0dc9f68da" providerId="ADAL" clId="{4696C2EA-7D09-4F49-BE53-08421C8742AB}" dt="2023-12-21T16:46:18.491" v="312"/>
          <ac:spMkLst>
            <pc:docMk/>
            <pc:sldMk cId="184415321" sldId="288"/>
            <ac:spMk id="9" creationId="{DC108612-8A09-5240-C0B2-86079DA8A004}"/>
          </ac:spMkLst>
        </pc:spChg>
        <pc:spChg chg="add del mod">
          <ac:chgData name="Binita Gupta (binitag)" userId="2e1667b5-636b-4c95-a3b3-a8a0dc9f68da" providerId="ADAL" clId="{4696C2EA-7D09-4F49-BE53-08421C8742AB}" dt="2023-12-21T16:46:18.491" v="312"/>
          <ac:spMkLst>
            <pc:docMk/>
            <pc:sldMk cId="184415321" sldId="288"/>
            <ac:spMk id="10" creationId="{D44EB6D8-E91D-27E7-2AFB-0F4A857FD21B}"/>
          </ac:spMkLst>
        </pc:spChg>
        <pc:spChg chg="add del mod">
          <ac:chgData name="Binita Gupta (binitag)" userId="2e1667b5-636b-4c95-a3b3-a8a0dc9f68da" providerId="ADAL" clId="{4696C2EA-7D09-4F49-BE53-08421C8742AB}" dt="2023-12-21T16:46:18.491" v="312"/>
          <ac:spMkLst>
            <pc:docMk/>
            <pc:sldMk cId="184415321" sldId="288"/>
            <ac:spMk id="11" creationId="{9CF6FBC6-0E8A-C40A-BBAA-A56C59BB70AA}"/>
          </ac:spMkLst>
        </pc:spChg>
        <pc:spChg chg="add del mod">
          <ac:chgData name="Binita Gupta (binitag)" userId="2e1667b5-636b-4c95-a3b3-a8a0dc9f68da" providerId="ADAL" clId="{4696C2EA-7D09-4F49-BE53-08421C8742AB}" dt="2023-12-21T16:46:18.491" v="312"/>
          <ac:spMkLst>
            <pc:docMk/>
            <pc:sldMk cId="184415321" sldId="288"/>
            <ac:spMk id="12" creationId="{B6F5B8B1-29C2-6731-8709-81997BFCB7E3}"/>
          </ac:spMkLst>
        </pc:spChg>
        <pc:spChg chg="add del mod">
          <ac:chgData name="Binita Gupta (binitag)" userId="2e1667b5-636b-4c95-a3b3-a8a0dc9f68da" providerId="ADAL" clId="{4696C2EA-7D09-4F49-BE53-08421C8742AB}" dt="2023-12-21T16:46:18.491" v="312"/>
          <ac:spMkLst>
            <pc:docMk/>
            <pc:sldMk cId="184415321" sldId="288"/>
            <ac:spMk id="13" creationId="{0EEF0970-6AA7-8641-7046-8208EAEA9DDA}"/>
          </ac:spMkLst>
        </pc:spChg>
        <pc:spChg chg="add del mod">
          <ac:chgData name="Binita Gupta (binitag)" userId="2e1667b5-636b-4c95-a3b3-a8a0dc9f68da" providerId="ADAL" clId="{4696C2EA-7D09-4F49-BE53-08421C8742AB}" dt="2023-12-21T16:46:18.491" v="312"/>
          <ac:spMkLst>
            <pc:docMk/>
            <pc:sldMk cId="184415321" sldId="288"/>
            <ac:spMk id="14" creationId="{D24D607C-B8C6-146F-945B-497EFD0C640A}"/>
          </ac:spMkLst>
        </pc:spChg>
        <pc:spChg chg="add del mod">
          <ac:chgData name="Binita Gupta (binitag)" userId="2e1667b5-636b-4c95-a3b3-a8a0dc9f68da" providerId="ADAL" clId="{4696C2EA-7D09-4F49-BE53-08421C8742AB}" dt="2023-12-21T16:46:18.491" v="312"/>
          <ac:spMkLst>
            <pc:docMk/>
            <pc:sldMk cId="184415321" sldId="288"/>
            <ac:spMk id="15" creationId="{E06E15C9-3105-BD29-18E4-603507C2F887}"/>
          </ac:spMkLst>
        </pc:spChg>
        <pc:spChg chg="add del mod">
          <ac:chgData name="Binita Gupta (binitag)" userId="2e1667b5-636b-4c95-a3b3-a8a0dc9f68da" providerId="ADAL" clId="{4696C2EA-7D09-4F49-BE53-08421C8742AB}" dt="2023-12-21T16:46:18.491" v="312"/>
          <ac:spMkLst>
            <pc:docMk/>
            <pc:sldMk cId="184415321" sldId="288"/>
            <ac:spMk id="16" creationId="{78F6E665-8B31-BFB2-14CD-A30279467C61}"/>
          </ac:spMkLst>
        </pc:spChg>
        <pc:spChg chg="add del mod">
          <ac:chgData name="Binita Gupta (binitag)" userId="2e1667b5-636b-4c95-a3b3-a8a0dc9f68da" providerId="ADAL" clId="{4696C2EA-7D09-4F49-BE53-08421C8742AB}" dt="2023-12-21T16:46:18.491" v="312"/>
          <ac:spMkLst>
            <pc:docMk/>
            <pc:sldMk cId="184415321" sldId="288"/>
            <ac:spMk id="17" creationId="{E49AC283-EF70-4ACA-862E-59111A3AB80F}"/>
          </ac:spMkLst>
        </pc:spChg>
        <pc:spChg chg="add del mod">
          <ac:chgData name="Binita Gupta (binitag)" userId="2e1667b5-636b-4c95-a3b3-a8a0dc9f68da" providerId="ADAL" clId="{4696C2EA-7D09-4F49-BE53-08421C8742AB}" dt="2023-12-21T16:46:18.491" v="312"/>
          <ac:spMkLst>
            <pc:docMk/>
            <pc:sldMk cId="184415321" sldId="288"/>
            <ac:spMk id="18" creationId="{089339CF-0A33-0FEF-EE9C-959FD3410466}"/>
          </ac:spMkLst>
        </pc:spChg>
        <pc:spChg chg="add del mod">
          <ac:chgData name="Binita Gupta (binitag)" userId="2e1667b5-636b-4c95-a3b3-a8a0dc9f68da" providerId="ADAL" clId="{4696C2EA-7D09-4F49-BE53-08421C8742AB}" dt="2023-12-21T16:46:18.491" v="312"/>
          <ac:spMkLst>
            <pc:docMk/>
            <pc:sldMk cId="184415321" sldId="288"/>
            <ac:spMk id="25" creationId="{4969B41D-EF83-404B-620E-A80C40C5A4AE}"/>
          </ac:spMkLst>
        </pc:spChg>
        <pc:spChg chg="add del mod">
          <ac:chgData name="Binita Gupta (binitag)" userId="2e1667b5-636b-4c95-a3b3-a8a0dc9f68da" providerId="ADAL" clId="{4696C2EA-7D09-4F49-BE53-08421C8742AB}" dt="2023-12-21T16:46:18.491" v="312"/>
          <ac:spMkLst>
            <pc:docMk/>
            <pc:sldMk cId="184415321" sldId="288"/>
            <ac:spMk id="26" creationId="{9BECBFB3-5899-FA4A-7A49-CC4BA49CDF9D}"/>
          </ac:spMkLst>
        </pc:spChg>
        <pc:spChg chg="mod">
          <ac:chgData name="Binita Gupta (binitag)" userId="2e1667b5-636b-4c95-a3b3-a8a0dc9f68da" providerId="ADAL" clId="{4696C2EA-7D09-4F49-BE53-08421C8742AB}" dt="2023-12-21T16:57:19.814" v="715" actId="20577"/>
          <ac:spMkLst>
            <pc:docMk/>
            <pc:sldMk cId="184415321" sldId="288"/>
            <ac:spMk id="4097" creationId="{00000000-0000-0000-0000-000000000000}"/>
          </ac:spMkLst>
        </pc:spChg>
        <pc:spChg chg="mod">
          <ac:chgData name="Binita Gupta (binitag)" userId="2e1667b5-636b-4c95-a3b3-a8a0dc9f68da" providerId="ADAL" clId="{4696C2EA-7D09-4F49-BE53-08421C8742AB}" dt="2023-12-21T20:38:18.109" v="4815" actId="20577"/>
          <ac:spMkLst>
            <pc:docMk/>
            <pc:sldMk cId="184415321" sldId="288"/>
            <ac:spMk id="4098" creationId="{00000000-0000-0000-0000-000000000000}"/>
          </ac:spMkLst>
        </pc:spChg>
        <pc:picChg chg="add del mod">
          <ac:chgData name="Binita Gupta (binitag)" userId="2e1667b5-636b-4c95-a3b3-a8a0dc9f68da" providerId="ADAL" clId="{4696C2EA-7D09-4F49-BE53-08421C8742AB}" dt="2023-12-21T16:46:02.065" v="309" actId="478"/>
          <ac:picMkLst>
            <pc:docMk/>
            <pc:sldMk cId="184415321" sldId="288"/>
            <ac:picMk id="2" creationId="{DF1B2C40-EFB6-9BDA-1318-8F2D76C86627}"/>
          </ac:picMkLst>
        </pc:picChg>
        <pc:picChg chg="del">
          <ac:chgData name="Binita Gupta (binitag)" userId="2e1667b5-636b-4c95-a3b3-a8a0dc9f68da" providerId="ADAL" clId="{4696C2EA-7D09-4F49-BE53-08421C8742AB}" dt="2023-12-21T16:42:56.846" v="298" actId="478"/>
          <ac:picMkLst>
            <pc:docMk/>
            <pc:sldMk cId="184415321" sldId="288"/>
            <ac:picMk id="8" creationId="{F295C0F9-BE9C-AF16-088E-E4CE09BEA507}"/>
          </ac:picMkLst>
        </pc:picChg>
        <pc:picChg chg="add del mod">
          <ac:chgData name="Binita Gupta (binitag)" userId="2e1667b5-636b-4c95-a3b3-a8a0dc9f68da" providerId="ADAL" clId="{4696C2EA-7D09-4F49-BE53-08421C8742AB}" dt="2023-12-21T16:47:05.131" v="317" actId="478"/>
          <ac:picMkLst>
            <pc:docMk/>
            <pc:sldMk cId="184415321" sldId="288"/>
            <ac:picMk id="27" creationId="{31CB5C6E-83EC-4A18-8A13-49BE9046D8A3}"/>
          </ac:picMkLst>
        </pc:picChg>
        <pc:picChg chg="add del mod">
          <ac:chgData name="Binita Gupta (binitag)" userId="2e1667b5-636b-4c95-a3b3-a8a0dc9f68da" providerId="ADAL" clId="{4696C2EA-7D09-4F49-BE53-08421C8742AB}" dt="2023-12-21T17:05:41.551" v="764" actId="478"/>
          <ac:picMkLst>
            <pc:docMk/>
            <pc:sldMk cId="184415321" sldId="288"/>
            <ac:picMk id="28" creationId="{D89F10A3-32F2-FEB3-CFAC-AFEC428434CD}"/>
          </ac:picMkLst>
        </pc:picChg>
        <pc:picChg chg="add mod">
          <ac:chgData name="Binita Gupta (binitag)" userId="2e1667b5-636b-4c95-a3b3-a8a0dc9f68da" providerId="ADAL" clId="{4696C2EA-7D09-4F49-BE53-08421C8742AB}" dt="2023-12-21T17:09:12.211" v="899" actId="1076"/>
          <ac:picMkLst>
            <pc:docMk/>
            <pc:sldMk cId="184415321" sldId="288"/>
            <ac:picMk id="29" creationId="{1267B7C6-CEA1-E119-BF45-96D679C6C98F}"/>
          </ac:picMkLst>
        </pc:picChg>
        <pc:cxnChg chg="add del mod">
          <ac:chgData name="Binita Gupta (binitag)" userId="2e1667b5-636b-4c95-a3b3-a8a0dc9f68da" providerId="ADAL" clId="{4696C2EA-7D09-4F49-BE53-08421C8742AB}" dt="2023-12-21T16:46:18.491" v="312"/>
          <ac:cxnSpMkLst>
            <pc:docMk/>
            <pc:sldMk cId="184415321" sldId="288"/>
            <ac:cxnSpMk id="19" creationId="{677B8F9E-EAEE-BEB8-6FD2-E62376F8D165}"/>
          </ac:cxnSpMkLst>
        </pc:cxnChg>
        <pc:cxnChg chg="add del mod">
          <ac:chgData name="Binita Gupta (binitag)" userId="2e1667b5-636b-4c95-a3b3-a8a0dc9f68da" providerId="ADAL" clId="{4696C2EA-7D09-4F49-BE53-08421C8742AB}" dt="2023-12-21T16:46:18.491" v="312"/>
          <ac:cxnSpMkLst>
            <pc:docMk/>
            <pc:sldMk cId="184415321" sldId="288"/>
            <ac:cxnSpMk id="20" creationId="{C1142C4E-E2EB-8D0B-05C6-F38D6A5D2144}"/>
          </ac:cxnSpMkLst>
        </pc:cxnChg>
        <pc:cxnChg chg="add del mod">
          <ac:chgData name="Binita Gupta (binitag)" userId="2e1667b5-636b-4c95-a3b3-a8a0dc9f68da" providerId="ADAL" clId="{4696C2EA-7D09-4F49-BE53-08421C8742AB}" dt="2023-12-21T16:46:18.491" v="312"/>
          <ac:cxnSpMkLst>
            <pc:docMk/>
            <pc:sldMk cId="184415321" sldId="288"/>
            <ac:cxnSpMk id="21" creationId="{B09838B6-9A0D-5369-A1A7-C54BECA8333A}"/>
          </ac:cxnSpMkLst>
        </pc:cxnChg>
        <pc:cxnChg chg="add del mod">
          <ac:chgData name="Binita Gupta (binitag)" userId="2e1667b5-636b-4c95-a3b3-a8a0dc9f68da" providerId="ADAL" clId="{4696C2EA-7D09-4F49-BE53-08421C8742AB}" dt="2023-12-21T16:46:18.491" v="312"/>
          <ac:cxnSpMkLst>
            <pc:docMk/>
            <pc:sldMk cId="184415321" sldId="288"/>
            <ac:cxnSpMk id="22" creationId="{8EFCB3C4-E2C5-58C0-9FA1-6FD703BEB8D4}"/>
          </ac:cxnSpMkLst>
        </pc:cxnChg>
        <pc:cxnChg chg="add del mod">
          <ac:chgData name="Binita Gupta (binitag)" userId="2e1667b5-636b-4c95-a3b3-a8a0dc9f68da" providerId="ADAL" clId="{4696C2EA-7D09-4F49-BE53-08421C8742AB}" dt="2023-12-21T16:46:18.491" v="312"/>
          <ac:cxnSpMkLst>
            <pc:docMk/>
            <pc:sldMk cId="184415321" sldId="288"/>
            <ac:cxnSpMk id="23" creationId="{8BCA8A55-E341-A75B-1449-86034697ABC5}"/>
          </ac:cxnSpMkLst>
        </pc:cxnChg>
        <pc:cxnChg chg="add del mod">
          <ac:chgData name="Binita Gupta (binitag)" userId="2e1667b5-636b-4c95-a3b3-a8a0dc9f68da" providerId="ADAL" clId="{4696C2EA-7D09-4F49-BE53-08421C8742AB}" dt="2023-12-21T16:46:18.491" v="312"/>
          <ac:cxnSpMkLst>
            <pc:docMk/>
            <pc:sldMk cId="184415321" sldId="288"/>
            <ac:cxnSpMk id="24" creationId="{AF6A3DCE-A470-94DF-DD31-D09E6FE7B984}"/>
          </ac:cxnSpMkLst>
        </pc:cxnChg>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pChg chg="mod">
          <ac:chgData name="Binita Gupta (binitag)" userId="2e1667b5-636b-4c95-a3b3-a8a0dc9f68da" providerId="ADAL" clId="{4696C2EA-7D09-4F49-BE53-08421C8742AB}" dt="2023-12-21T17:04:11.960" v="761" actId="20577"/>
          <ac:spMkLst>
            <pc:docMk/>
            <pc:sldMk cId="3059104401" sldId="289"/>
            <ac:spMk id="4098" creationId="{00000000-0000-0000-0000-000000000000}"/>
          </ac:spMkLst>
        </pc:spChg>
        <pc:picChg chg="add mod">
          <ac:chgData name="Binita Gupta (binitag)" userId="2e1667b5-636b-4c95-a3b3-a8a0dc9f68da" providerId="ADAL" clId="{4696C2EA-7D09-4F49-BE53-08421C8742AB}" dt="2023-12-21T17:02:00.079" v="719" actId="1076"/>
          <ac:picMkLst>
            <pc:docMk/>
            <pc:sldMk cId="3059104401" sldId="289"/>
            <ac:picMk id="2" creationId="{D97B038E-CEF3-1A42-D5B5-04B627529A89}"/>
          </ac:picMkLst>
        </pc:picChg>
        <pc:picChg chg="del">
          <ac:chgData name="Binita Gupta (binitag)" userId="2e1667b5-636b-4c95-a3b3-a8a0dc9f68da" providerId="ADAL" clId="{4696C2EA-7D09-4F49-BE53-08421C8742AB}" dt="2023-12-21T17:01:42.261" v="717" actId="478"/>
          <ac:picMkLst>
            <pc:docMk/>
            <pc:sldMk cId="3059104401" sldId="289"/>
            <ac:picMk id="28" creationId="{D89F10A3-32F2-FEB3-CFAC-AFEC428434CD}"/>
          </ac:picMkLst>
        </pc:picChg>
      </pc:sldChg>
      <pc:sldChg chg="modSp add mod">
        <pc:chgData name="Binita Gupta (binitag)" userId="2e1667b5-636b-4c95-a3b3-a8a0dc9f68da" providerId="ADAL" clId="{4696C2EA-7D09-4F49-BE53-08421C8742AB}" dt="2023-12-21T20:42:34.319" v="4820" actId="1076"/>
        <pc:sldMkLst>
          <pc:docMk/>
          <pc:sldMk cId="1552356036" sldId="290"/>
        </pc:sldMkLst>
        <pc:spChg chg="mod">
          <ac:chgData name="Binita Gupta (binitag)" userId="2e1667b5-636b-4c95-a3b3-a8a0dc9f68da" providerId="ADAL" clId="{4696C2EA-7D09-4F49-BE53-08421C8742AB}" dt="2023-12-21T17:12:58.662" v="973" actId="20577"/>
          <ac:spMkLst>
            <pc:docMk/>
            <pc:sldMk cId="1552356036" sldId="290"/>
            <ac:spMk id="4097" creationId="{00000000-0000-0000-0000-000000000000}"/>
          </ac:spMkLst>
        </pc:spChg>
        <pc:spChg chg="mod">
          <ac:chgData name="Binita Gupta (binitag)" userId="2e1667b5-636b-4c95-a3b3-a8a0dc9f68da" providerId="ADAL" clId="{4696C2EA-7D09-4F49-BE53-08421C8742AB}" dt="2023-12-21T20:41:53.319" v="4819" actId="20577"/>
          <ac:spMkLst>
            <pc:docMk/>
            <pc:sldMk cId="1552356036" sldId="290"/>
            <ac:spMk id="4098" creationId="{00000000-0000-0000-0000-000000000000}"/>
          </ac:spMkLst>
        </pc:spChg>
        <pc:picChg chg="mod">
          <ac:chgData name="Binita Gupta (binitag)" userId="2e1667b5-636b-4c95-a3b3-a8a0dc9f68da" providerId="ADAL" clId="{4696C2EA-7D09-4F49-BE53-08421C8742AB}" dt="2023-12-21T20:42:34.319" v="4820" actId="1076"/>
          <ac:picMkLst>
            <pc:docMk/>
            <pc:sldMk cId="1552356036" sldId="290"/>
            <ac:picMk id="28" creationId="{D89F10A3-32F2-FEB3-CFAC-AFEC428434CD}"/>
          </ac:picMkLst>
        </pc:picChg>
      </pc:sldChg>
      <pc:sldMasterChg chg="modSp mod">
        <pc:chgData name="Binita Gupta (binitag)" userId="2e1667b5-636b-4c95-a3b3-a8a0dc9f68da" providerId="ADAL" clId="{4696C2EA-7D09-4F49-BE53-08421C8742AB}" dt="2023-12-18T17:53:45.644" v="3" actId="20577"/>
        <pc:sldMasterMkLst>
          <pc:docMk/>
          <pc:sldMasterMk cId="0" sldId="2147483648"/>
        </pc:sldMasterMkLst>
        <pc:spChg chg="mod">
          <ac:chgData name="Binita Gupta (binitag)" userId="2e1667b5-636b-4c95-a3b3-a8a0dc9f68da" providerId="ADAL" clId="{4696C2EA-7D09-4F49-BE53-08421C8742AB}" dt="2023-12-18T17:53:45.644"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a:p>
            <a:endParaRPr lang="en-US" dirty="0"/>
          </a:p>
        </p:txBody>
      </p:sp>
    </p:spTree>
    <p:extLst>
      <p:ext uri="{BB962C8B-B14F-4D97-AF65-F5344CB8AC3E}">
        <p14:creationId xmlns:p14="http://schemas.microsoft.com/office/powerpoint/2010/main" val="298992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40866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3946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29987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880741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542185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41123437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3630054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3763447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4355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19137401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16787096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8789454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3566188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21608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8014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25917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84087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a:p>
            <a:endParaRPr lang="en-US" dirty="0"/>
          </a:p>
          <a:p>
            <a:endParaRPr lang="en-US" dirty="0"/>
          </a:p>
        </p:txBody>
      </p:sp>
    </p:spTree>
    <p:extLst>
      <p:ext uri="{BB962C8B-B14F-4D97-AF65-F5344CB8AC3E}">
        <p14:creationId xmlns:p14="http://schemas.microsoft.com/office/powerpoint/2010/main" val="256477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114033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85415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802.11-23/2157r0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Seamless Roaming within a Mobility Domain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2023-11-27</a:t>
            </a:r>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04791823"/>
              </p:ext>
            </p:extLst>
          </p:nvPr>
        </p:nvGraphicFramePr>
        <p:xfrm>
          <a:off x="1117600" y="2689225"/>
          <a:ext cx="10272713" cy="3252788"/>
        </p:xfrm>
        <a:graphic>
          <a:graphicData uri="http://schemas.openxmlformats.org/presentationml/2006/ole">
            <mc:AlternateContent xmlns:mc="http://schemas.openxmlformats.org/markup-compatibility/2006">
              <mc:Choice xmlns:v="urn:schemas-microsoft-com:vml" Requires="v">
                <p:oleObj name="Document" r:id="rId3" imgW="10439400" imgH="3327400" progId="Word.Document.8">
                  <p:embed/>
                </p:oleObj>
              </mc:Choice>
              <mc:Fallback>
                <p:oleObj name="Document" r:id="rId3" imgW="10439400" imgH="3327400" progId="Word.Document.8">
                  <p:embed/>
                  <p:pic>
                    <p:nvPicPr>
                      <p:cNvPr id="3075" name="Object 3"/>
                      <p:cNvPicPr>
                        <a:picLocks noChangeAspect="1" noChangeArrowheads="1"/>
                      </p:cNvPicPr>
                      <p:nvPr/>
                    </p:nvPicPr>
                    <p:blipFill>
                      <a:blip r:embed="rId4"/>
                      <a:srcRect/>
                      <a:stretch>
                        <a:fillRect/>
                      </a:stretch>
                    </p:blipFill>
                    <p:spPr bwMode="auto">
                      <a:xfrm>
                        <a:off x="1117600" y="2689225"/>
                        <a:ext cx="10272713" cy="3252788"/>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Seamless Roaming (2)</a:t>
            </a:r>
          </a:p>
        </p:txBody>
      </p:sp>
      <p:sp>
        <p:nvSpPr>
          <p:cNvPr id="4098" name="Rectangle 2"/>
          <p:cNvSpPr>
            <a:spLocks noGrp="1" noChangeArrowheads="1"/>
          </p:cNvSpPr>
          <p:nvPr>
            <p:ph idx="1"/>
          </p:nvPr>
        </p:nvSpPr>
        <p:spPr>
          <a:xfrm>
            <a:off x="786787" y="1604011"/>
            <a:ext cx="6356970" cy="4799011"/>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Roaming context transfer: </a:t>
            </a:r>
            <a:r>
              <a:rPr lang="en-GB" sz="2000" b="0" dirty="0"/>
              <a:t>context transfer can be done in two phases to achieve faster roaming time.</a:t>
            </a:r>
            <a:endParaRPr lang="en-GB" sz="1600" dirty="0"/>
          </a:p>
          <a:p>
            <a:pPr lvl="1">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u="sng" dirty="0"/>
              <a:t>Roaming preparation phase:</a:t>
            </a:r>
            <a:r>
              <a:rPr lang="en-GB" sz="1800" b="0" dirty="0"/>
              <a:t>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Triggers the start of roaming procedure.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Prepares one or more neighboring APs for roaming by transferring near static contexts </a:t>
            </a:r>
            <a:r>
              <a:rPr lang="en-GB" sz="1600" dirty="0"/>
              <a:t>(e.g. STA capabilities, BA agreements, SCS + QoS Char., TWT,  negotiated TTLM)</a:t>
            </a:r>
            <a:r>
              <a:rPr lang="en-US" sz="1600" dirty="0"/>
              <a:t>.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No resources are reserved on neighboring APs in this phase.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If near static contexts change during this phase, then Source AP transfers updated contexts to neighboring APs.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Context may timeout on neighboring APs after certain ‘roaming preparation period’ indicated to the client. AP keeps the context until the timeout and ages it out after.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Roaming preparation can be initiated by the STA or the AP – e.g. </a:t>
            </a:r>
            <a:r>
              <a:rPr lang="en-US" sz="1400" dirty="0"/>
              <a:t>AP may want to do load balancing based on BSS Load of neighboring APs.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smtClean="0"/>
              <a:pPr/>
              <a:t>10</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pic>
        <p:nvPicPr>
          <p:cNvPr id="7" name="Picture 6">
            <a:extLst>
              <a:ext uri="{FF2B5EF4-FFF2-40B4-BE49-F238E27FC236}">
                <a16:creationId xmlns:a16="http://schemas.microsoft.com/office/drawing/2014/main" id="{C09C298E-36DA-E513-D68D-3A15963E5E1D}"/>
              </a:ext>
            </a:extLst>
          </p:cNvPr>
          <p:cNvPicPr>
            <a:picLocks noChangeAspect="1"/>
          </p:cNvPicPr>
          <p:nvPr/>
        </p:nvPicPr>
        <p:blipFill>
          <a:blip r:embed="rId3"/>
          <a:stretch>
            <a:fillRect/>
          </a:stretch>
        </p:blipFill>
        <p:spPr>
          <a:xfrm>
            <a:off x="7315200" y="2021821"/>
            <a:ext cx="4616443" cy="3839063"/>
          </a:xfrm>
          <a:prstGeom prst="rect">
            <a:avLst/>
          </a:prstGeom>
        </p:spPr>
      </p:pic>
    </p:spTree>
    <p:extLst>
      <p:ext uri="{BB962C8B-B14F-4D97-AF65-F5344CB8AC3E}">
        <p14:creationId xmlns:p14="http://schemas.microsoft.com/office/powerpoint/2010/main" val="1974818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Seamless Roaming (3)</a:t>
            </a:r>
          </a:p>
        </p:txBody>
      </p:sp>
      <p:sp>
        <p:nvSpPr>
          <p:cNvPr id="4098" name="Rectangle 2"/>
          <p:cNvSpPr>
            <a:spLocks noGrp="1" noChangeArrowheads="1"/>
          </p:cNvSpPr>
          <p:nvPr>
            <p:ph idx="1"/>
          </p:nvPr>
        </p:nvSpPr>
        <p:spPr>
          <a:xfrm>
            <a:off x="874410" y="1637683"/>
            <a:ext cx="6356970" cy="4799011"/>
          </a:xfrm>
          <a:ln/>
        </p:spPr>
        <p:txBody>
          <a:bodyPr/>
          <a:lstStyle/>
          <a:p>
            <a:pPr>
              <a:buFont typeface="+mj-lt"/>
              <a:buAutoNum type="arabicPeriod"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u="sng" dirty="0"/>
              <a:t>Roaming execution phase: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Started within the ‘roaming preparation period’ if specified by source AP in the preparation phase.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Client indicates the target AP MLD (should consider any AP recommendation if received) using Add Link from the candidate target AP MLDs list.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Source AP attempts to reserve resources on the target AP MLD (client includes RSSI for target APs in Add Link).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Client may indicate roaming is acceptable even if some or all resources can’t be reserved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Source AP transfers dynamic </a:t>
            </a:r>
            <a:r>
              <a:rPr lang="en-GB" sz="1600" dirty="0"/>
              <a:t>context (e.g. SN, PN) to target AP MLD and sends Add Link Response (with group keys and AID).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Link with source AP is deleted after draining buffered DL data.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Roaming execution can also be initiated by the AP by sending an Add Link Notification that recommends a target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ML Reconfiguration framework can be used/extended to define signalling for roaming phases.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smtClean="0"/>
              <a:pPr/>
              <a:t>11</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pic>
        <p:nvPicPr>
          <p:cNvPr id="3" name="Picture 2">
            <a:extLst>
              <a:ext uri="{FF2B5EF4-FFF2-40B4-BE49-F238E27FC236}">
                <a16:creationId xmlns:a16="http://schemas.microsoft.com/office/drawing/2014/main" id="{308BDA95-5044-AED3-30C6-9184F8BF01CB}"/>
              </a:ext>
            </a:extLst>
          </p:cNvPr>
          <p:cNvPicPr>
            <a:picLocks noChangeAspect="1"/>
          </p:cNvPicPr>
          <p:nvPr/>
        </p:nvPicPr>
        <p:blipFill>
          <a:blip r:embed="rId3"/>
          <a:stretch>
            <a:fillRect/>
          </a:stretch>
        </p:blipFill>
        <p:spPr>
          <a:xfrm>
            <a:off x="7258050" y="2057400"/>
            <a:ext cx="4648200" cy="3959578"/>
          </a:xfrm>
          <a:prstGeom prst="rect">
            <a:avLst/>
          </a:prstGeom>
        </p:spPr>
      </p:pic>
    </p:spTree>
    <p:extLst>
      <p:ext uri="{BB962C8B-B14F-4D97-AF65-F5344CB8AC3E}">
        <p14:creationId xmlns:p14="http://schemas.microsoft.com/office/powerpoint/2010/main" val="2595449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29217"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Seamless Roaming (4)</a:t>
            </a:r>
          </a:p>
        </p:txBody>
      </p:sp>
      <p:sp>
        <p:nvSpPr>
          <p:cNvPr id="4098" name="Rectangle 2"/>
          <p:cNvSpPr>
            <a:spLocks noGrp="1" noChangeArrowheads="1"/>
          </p:cNvSpPr>
          <p:nvPr>
            <p:ph idx="1"/>
          </p:nvPr>
        </p:nvSpPr>
        <p:spPr>
          <a:xfrm>
            <a:off x="901699" y="1295400"/>
            <a:ext cx="10361084" cy="518001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Data path switching: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DS data path is switched from source to target AP MLD right after the dynamic context (e.g. SN, PN) is transferred to the target AP MLD and Add Link response is sent to the client.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After Add Link response - client can exchange UL &amp; DL data with the target AP MLD and UL switches to the target AP MLD.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To avoid data loss, source AP MLD continues to try to drain DL buffered data (Option B</a:t>
            </a:r>
            <a:r>
              <a:rPr lang="en-GB" sz="1800" b="0" dirty="0"/>
              <a:t> in [1]) and client </a:t>
            </a:r>
            <a:r>
              <a:rPr lang="en-GB" sz="1800" dirty="0"/>
              <a:t>can </a:t>
            </a:r>
            <a:r>
              <a:rPr lang="en-GB" sz="1800" b="0" dirty="0"/>
              <a:t>remain connected to source AP MLD </a:t>
            </a:r>
            <a:r>
              <a:rPr lang="en-GB" sz="1800" dirty="0"/>
              <a:t>even after add link response. There are two DL wireless data path to the client from source and target AP MLDs during roaming </a:t>
            </a:r>
            <a:r>
              <a:rPr lang="en-GB" sz="1800" dirty="0" err="1"/>
              <a:t>transiiton</a:t>
            </a:r>
            <a:r>
              <a:rPr lang="en-GB" sz="1800" dirty="0"/>
              <a: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Data forwarding: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Option C in [1] described support for data forwarding to target AP during roaming. However, transferring all buffered data (e.g. MSDUs/A-MSDUs/MDPUs) may be complex to implement - it is harder to take out and transfer MPDUs buffered deep in the hardware than transfer buffered MSDUs/A-MSDUs.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AP may support the option of selected data forwarding (e.g. MSDUs/A-MSDUs/MPDUs for high-QoS TIDs) for fast roaming and to minimize data losses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Data forwarding done during roaming (e.g. MSDUs/A-MSDUs/MPDUs for specific TIDs/ACs or SCS streams) can be negotiated between source AP MLD and the non-AP MLD.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Source AP MLD tries to drain rest of the DL buffered data to the non-AP MLD (hybrid of Option B &amp; C)</a:t>
            </a: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3005469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888689" y="659895"/>
            <a:ext cx="10361084" cy="78790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across SMDs of an ESS</a:t>
            </a:r>
          </a:p>
        </p:txBody>
      </p:sp>
      <p:sp>
        <p:nvSpPr>
          <p:cNvPr id="4098" name="Rectangle 2"/>
          <p:cNvSpPr>
            <a:spLocks noGrp="1" noChangeArrowheads="1"/>
          </p:cNvSpPr>
          <p:nvPr>
            <p:ph idx="1"/>
          </p:nvPr>
        </p:nvSpPr>
        <p:spPr>
          <a:xfrm>
            <a:off x="888689" y="1434692"/>
            <a:ext cx="10414622" cy="260390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SMD based roaming is the main mechanism to provide seamless roaming in 11bn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For deployments with non-contiguous Wi-Fi coverage for an ESS (e.g. two campus buildings), different SMDs can be defined for each contiguous coverage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FT (Fast BSS Transition) can be used for roaming across two non-contiguous SMDs of an 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We propose to mandate support for 11r/FT for UHR client STAs to achieve fast reassociation across non-contiguous coverage for an ESS. </a:t>
            </a: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pic>
        <p:nvPicPr>
          <p:cNvPr id="3" name="Picture 2">
            <a:extLst>
              <a:ext uri="{FF2B5EF4-FFF2-40B4-BE49-F238E27FC236}">
                <a16:creationId xmlns:a16="http://schemas.microsoft.com/office/drawing/2014/main" id="{557A08F2-A4D9-50C5-0CE0-F571D479517C}"/>
              </a:ext>
            </a:extLst>
          </p:cNvPr>
          <p:cNvPicPr>
            <a:picLocks noChangeAspect="1"/>
          </p:cNvPicPr>
          <p:nvPr/>
        </p:nvPicPr>
        <p:blipFill>
          <a:blip r:embed="rId3"/>
          <a:stretch>
            <a:fillRect/>
          </a:stretch>
        </p:blipFill>
        <p:spPr>
          <a:xfrm>
            <a:off x="2609209" y="3817458"/>
            <a:ext cx="7158194" cy="2603908"/>
          </a:xfrm>
          <a:prstGeom prst="rect">
            <a:avLst/>
          </a:prstGeom>
        </p:spPr>
      </p:pic>
    </p:spTree>
    <p:extLst>
      <p:ext uri="{BB962C8B-B14F-4D97-AF65-F5344CB8AC3E}">
        <p14:creationId xmlns:p14="http://schemas.microsoft.com/office/powerpoint/2010/main" val="4135912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 (1)</a:t>
            </a:r>
          </a:p>
        </p:txBody>
      </p:sp>
      <p:sp>
        <p:nvSpPr>
          <p:cNvPr id="2" name="Content Placeholder 1"/>
          <p:cNvSpPr>
            <a:spLocks noGrp="1"/>
          </p:cNvSpPr>
          <p:nvPr>
            <p:ph idx="1"/>
          </p:nvPr>
        </p:nvSpPr>
        <p:spPr>
          <a:xfrm>
            <a:off x="901426" y="1830390"/>
            <a:ext cx="10361084" cy="4038600"/>
          </a:xfrm>
        </p:spPr>
        <p:txBody>
          <a:bodyPr/>
          <a:lstStyle/>
          <a:p>
            <a:pPr>
              <a:buFont typeface="Arial" panose="020B0604020202020204" pitchFamily="34" charset="0"/>
              <a:buChar char="•"/>
            </a:pPr>
            <a:r>
              <a:rPr lang="en-GB" sz="2000" dirty="0"/>
              <a:t>There are several challenges with Roaming MLD architecture</a:t>
            </a:r>
          </a:p>
          <a:p>
            <a:pPr lvl="1">
              <a:buFont typeface="Arial" panose="020B0604020202020204" pitchFamily="34" charset="0"/>
              <a:buChar char="•"/>
            </a:pPr>
            <a:r>
              <a:rPr lang="en-GB" sz="1800" dirty="0"/>
              <a:t>Additional buffering, data path coordination issues across non-collocated Roaming MLD and AP MLDs, roaming of Roaming MLD itself, scalability concern </a:t>
            </a:r>
            <a:r>
              <a:rPr lang="en-GB" sz="1800" dirty="0">
                <a:sym typeface="Wingdings" pitchFamily="2" charset="2"/>
              </a:rPr>
              <a:t> additional delays, </a:t>
            </a:r>
            <a:r>
              <a:rPr lang="en-GB" sz="1800" dirty="0"/>
              <a:t>high infra and chipset complexity.</a:t>
            </a:r>
          </a:p>
          <a:p>
            <a:pPr>
              <a:buFont typeface="Arial" panose="020B0604020202020204" pitchFamily="34" charset="0"/>
              <a:buChar char="•"/>
            </a:pPr>
            <a:r>
              <a:rPr lang="en-GB" sz="2000" dirty="0"/>
              <a:t>We propose to support association to an SMD and adopt seamless roaming within a </a:t>
            </a:r>
            <a:r>
              <a:rPr lang="en-GB" sz="2000" i="1" dirty="0"/>
              <a:t>Seamless Mobility Domain </a:t>
            </a:r>
            <a:r>
              <a:rPr lang="en-GB" sz="2000" dirty="0"/>
              <a:t>(SMD)</a:t>
            </a:r>
          </a:p>
          <a:p>
            <a:pPr lvl="1">
              <a:buFont typeface="Arial" panose="020B0604020202020204" pitchFamily="34" charset="0"/>
              <a:buChar char="•"/>
            </a:pPr>
            <a:r>
              <a:rPr lang="en-GB" sz="1800" b="0" dirty="0"/>
              <a:t>An SMD consists of multiple AP MLDs across which seamless roaming is supported</a:t>
            </a:r>
            <a:endParaRPr lang="en-GB" sz="1600" b="1" dirty="0"/>
          </a:p>
          <a:p>
            <a:pPr lvl="1">
              <a:buFont typeface="Arial" panose="020B0604020202020204" pitchFamily="34" charset="0"/>
              <a:buChar char="•"/>
            </a:pPr>
            <a:r>
              <a:rPr lang="en-GB" sz="1800" b="0" dirty="0"/>
              <a:t>A single SMD can be configured to cover all AP MLDs of an ESS or an ESS can have multiple SMDs configured</a:t>
            </a:r>
          </a:p>
          <a:p>
            <a:pPr lvl="1">
              <a:buFont typeface="Arial" panose="020B0604020202020204" pitchFamily="34" charset="0"/>
              <a:buChar char="•"/>
            </a:pPr>
            <a:r>
              <a:rPr lang="en-GB" sz="1800" b="0" dirty="0"/>
              <a:t>Each AP MLD maintains its own connectivity to DS and includes complete UMAC functionality </a:t>
            </a:r>
          </a:p>
          <a:p>
            <a:pPr lvl="1">
              <a:buFont typeface="Arial" panose="020B0604020202020204" pitchFamily="34" charset="0"/>
              <a:buChar char="•"/>
            </a:pPr>
            <a:r>
              <a:rPr lang="en-GB" sz="1800" b="0" dirty="0"/>
              <a:t>A single PTK is generated for association to an SMD and </a:t>
            </a:r>
            <a:r>
              <a:rPr lang="en-GB" sz="1800" dirty="0"/>
              <a:t>used</a:t>
            </a:r>
            <a:r>
              <a:rPr lang="en-GB" sz="1800" b="0" dirty="0"/>
              <a:t> across all AP MLDs of that SMD</a:t>
            </a:r>
          </a:p>
          <a:p>
            <a:pPr marL="0" indent="0"/>
            <a:endParaRPr lang="en-GB" sz="2800" dirty="0"/>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3160937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 (2)</a:t>
            </a:r>
          </a:p>
        </p:txBody>
      </p:sp>
      <p:sp>
        <p:nvSpPr>
          <p:cNvPr id="2" name="Content Placeholder 1"/>
          <p:cNvSpPr>
            <a:spLocks noGrp="1"/>
          </p:cNvSpPr>
          <p:nvPr>
            <p:ph idx="1"/>
          </p:nvPr>
        </p:nvSpPr>
        <p:spPr>
          <a:xfrm>
            <a:off x="914401" y="1524000"/>
            <a:ext cx="10361084" cy="4800600"/>
          </a:xfrm>
        </p:spPr>
        <p:txBody>
          <a:bodyPr/>
          <a:lstStyle/>
          <a:p>
            <a:pPr>
              <a:buFont typeface="Arial" panose="020B0604020202020204" pitchFamily="34" charset="0"/>
              <a:buChar char="•"/>
            </a:pPr>
            <a:r>
              <a:rPr lang="en-GB" sz="2000" dirty="0"/>
              <a:t>We propose following considerations for seamless roaming:</a:t>
            </a:r>
          </a:p>
          <a:p>
            <a:pPr lvl="1">
              <a:buFont typeface="Arial" panose="020B0604020202020204" pitchFamily="34" charset="0"/>
              <a:buChar char="•"/>
            </a:pPr>
            <a:r>
              <a:rPr lang="en-GB" sz="1800" b="0" dirty="0"/>
              <a:t>Support only MLD level roaming, no link level roaming support</a:t>
            </a:r>
          </a:p>
          <a:p>
            <a:pPr lvl="1">
              <a:buFont typeface="Arial" panose="020B0604020202020204" pitchFamily="34" charset="0"/>
              <a:buChar char="•"/>
            </a:pPr>
            <a:r>
              <a:rPr lang="en-GB" sz="1800" b="0" dirty="0"/>
              <a:t>Roaming context transfer can </a:t>
            </a:r>
            <a:r>
              <a:rPr lang="en-GB" sz="1800" dirty="0"/>
              <a:t>be done in two phases to achieve</a:t>
            </a:r>
            <a:r>
              <a:rPr lang="en-GB" sz="1800" b="0" dirty="0"/>
              <a:t> faster roaming</a:t>
            </a:r>
          </a:p>
          <a:p>
            <a:pPr lvl="2">
              <a:buFont typeface="Arial" panose="020B0604020202020204" pitchFamily="34" charset="0"/>
              <a:buChar char="•"/>
            </a:pPr>
            <a:r>
              <a:rPr lang="en-GB" sz="1600" u="sng" dirty="0"/>
              <a:t>Roaming preparation phase</a:t>
            </a:r>
            <a:r>
              <a:rPr lang="en-GB" sz="1600" dirty="0"/>
              <a:t>:</a:t>
            </a:r>
            <a:r>
              <a:rPr lang="en-GB" sz="1600" b="1" dirty="0"/>
              <a:t> </a:t>
            </a:r>
            <a:r>
              <a:rPr lang="en-US" sz="1600" dirty="0"/>
              <a:t>Prepares one or more neighboring APs in advance for roaming by transferring near static contexts </a:t>
            </a:r>
            <a:r>
              <a:rPr lang="en-GB" sz="1600" dirty="0"/>
              <a:t>(e.g. STA capabilities, BA agreements, SCS + QoS Char., TWT,  negotiated TTLM etc.)</a:t>
            </a:r>
            <a:r>
              <a:rPr lang="en-US" sz="1600" dirty="0"/>
              <a:t>. </a:t>
            </a:r>
            <a:r>
              <a:rPr lang="en-GB" sz="1600" b="0" dirty="0"/>
              <a:t> </a:t>
            </a:r>
          </a:p>
          <a:p>
            <a:pPr lvl="2">
              <a:buFont typeface="Arial" panose="020B0604020202020204" pitchFamily="34" charset="0"/>
              <a:buChar char="•"/>
            </a:pPr>
            <a:r>
              <a:rPr lang="en-GB" sz="1600" u="sng" dirty="0"/>
              <a:t>R</a:t>
            </a:r>
            <a:r>
              <a:rPr lang="en-GB" sz="1600" b="0" u="sng" dirty="0"/>
              <a:t>oaming execution phase: </a:t>
            </a:r>
            <a:r>
              <a:rPr lang="en-US" sz="1600" dirty="0"/>
              <a:t>Reserves resources and transfers dynamic context (e.g. SN,PN) to target AP MLD and deletes link to the source AP MLD to complete roaming.</a:t>
            </a:r>
          </a:p>
          <a:p>
            <a:pPr lvl="2">
              <a:buFont typeface="Arial" panose="020B0604020202020204" pitchFamily="34" charset="0"/>
              <a:buChar char="•"/>
            </a:pPr>
            <a:r>
              <a:rPr lang="en-GB" sz="1600" dirty="0"/>
              <a:t>ML Reconfiguration framework can be used/extended to define signalling for roaming phases.</a:t>
            </a:r>
            <a:endParaRPr lang="en-GB" sz="1600" b="0" dirty="0"/>
          </a:p>
          <a:p>
            <a:pPr lvl="1">
              <a:buFont typeface="Arial" panose="020B0604020202020204" pitchFamily="34" charset="0"/>
              <a:buChar char="•"/>
            </a:pPr>
            <a:r>
              <a:rPr lang="en-GB" sz="1800" b="0" dirty="0"/>
              <a:t>Roaming operation can be initiated by the non-AP MLD or by </a:t>
            </a:r>
            <a:r>
              <a:rPr lang="en-GB" sz="1800" dirty="0"/>
              <a:t>the </a:t>
            </a:r>
            <a:r>
              <a:rPr lang="en-GB" sz="1800" b="0" dirty="0"/>
              <a:t>source AP MLD</a:t>
            </a:r>
          </a:p>
          <a:p>
            <a:pPr lvl="1">
              <a:buFont typeface="Arial" panose="020B0604020202020204" pitchFamily="34" charset="0"/>
              <a:buChar char="•"/>
            </a:pPr>
            <a:r>
              <a:rPr lang="en-GB" sz="1800" b="0" dirty="0"/>
              <a:t>Support delivery of DL buffered data from source AP MLD even after the DS data path has been switched to </a:t>
            </a:r>
            <a:r>
              <a:rPr lang="en-GB" sz="1800" dirty="0"/>
              <a:t>a </a:t>
            </a:r>
            <a:r>
              <a:rPr lang="en-GB" sz="1800" b="0" dirty="0"/>
              <a:t>target AP MLD to avoid data loss</a:t>
            </a:r>
          </a:p>
          <a:p>
            <a:pPr lvl="1">
              <a:buFont typeface="Arial" panose="020B0604020202020204" pitchFamily="34" charset="0"/>
              <a:buChar char="•"/>
            </a:pPr>
            <a:r>
              <a:rPr lang="en-GB" sz="1800" b="0" dirty="0"/>
              <a:t>Support the </a:t>
            </a:r>
            <a:r>
              <a:rPr lang="en-GB" sz="1800" dirty="0"/>
              <a:t>option of </a:t>
            </a:r>
            <a:r>
              <a:rPr lang="en-GB" sz="1800" b="0" dirty="0"/>
              <a:t>selected data forwarding </a:t>
            </a:r>
            <a:r>
              <a:rPr lang="en-GB" sz="1800" dirty="0"/>
              <a:t>to target AP MLD (e.g. </a:t>
            </a:r>
            <a:r>
              <a:rPr lang="en-GB" sz="1800" b="0" dirty="0"/>
              <a:t>for high QoS traffic) </a:t>
            </a:r>
            <a:r>
              <a:rPr lang="en-GB" sz="1800" dirty="0"/>
              <a:t>per </a:t>
            </a:r>
            <a:r>
              <a:rPr lang="en-GB" sz="1800" b="0" dirty="0"/>
              <a:t>negotiation between the client and source AP MLD</a:t>
            </a:r>
            <a:endParaRPr lang="en-GB" sz="1600" b="0" dirty="0"/>
          </a:p>
          <a:p>
            <a:pPr>
              <a:buFont typeface="Arial" panose="020B0604020202020204" pitchFamily="34" charset="0"/>
              <a:buChar char="•"/>
            </a:pPr>
            <a:r>
              <a:rPr lang="en-GB" sz="2000" dirty="0"/>
              <a:t>We propose to mandate support for 11r/FT for UHR client STAs to achieve fast roaming across non-contiguous SMDs of an ESS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697574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mechanism in 11bn that enables UHR non-AP MLDs to roam across non-collocated AP MLDs without requiring reassociation and renegotiation of unicast encryption keys?</a:t>
            </a:r>
          </a:p>
          <a:p>
            <a:pPr lvl="1">
              <a:buFont typeface="Arial" panose="020B0604020202020204" pitchFamily="34" charset="0"/>
              <a:buChar char="•"/>
            </a:pPr>
            <a:r>
              <a:rPr lang="en-US" dirty="0"/>
              <a:t>Each AP MLD maintains its own MAC-SAP connectivity to the DS </a:t>
            </a:r>
          </a:p>
          <a:p>
            <a:pPr lvl="1">
              <a:buFont typeface="Arial" panose="020B0604020202020204" pitchFamily="34" charset="0"/>
              <a:buChar char="•"/>
            </a:pPr>
            <a:r>
              <a:rPr lang="en-GB" sz="2000" b="0" dirty="0"/>
              <a:t>Each AP MLD supports complete UMAC functionality. </a:t>
            </a:r>
            <a:r>
              <a:rPr lang="en-GB" sz="2000" dirty="0"/>
              <a:t>UMAC is not split into Upper UMAC and Lower UMAC residing on different entities.</a:t>
            </a:r>
            <a:endParaRPr lang="en-GB" sz="2800" b="0" dirty="0"/>
          </a:p>
          <a:p>
            <a:pPr marL="457200" lvl="1" indent="0"/>
            <a:endParaRPr lang="en-GB"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189449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a:xfrm>
            <a:off x="929217" y="1832183"/>
            <a:ext cx="10119784" cy="4113213"/>
          </a:xfrm>
        </p:spPr>
        <p:txBody>
          <a:bodyPr/>
          <a:lstStyle/>
          <a:p>
            <a:r>
              <a:rPr lang="en-US" sz="2000" dirty="0"/>
              <a:t>Do you agree to define a mechanism in 11bn that enables a UHR non-AP MLD to associate with a Seamless Mobility Domain (SMD) at initial association and support roaming across AP MLDs belonging to an SMD without requiring reassociation and renegotiation of unicast encryption keys?</a:t>
            </a:r>
          </a:p>
          <a:p>
            <a:pPr lvl="1">
              <a:buFont typeface="Arial" panose="020B0604020202020204" pitchFamily="34" charset="0"/>
              <a:buChar char="•"/>
            </a:pPr>
            <a:r>
              <a:rPr lang="en-US" sz="1800" dirty="0"/>
              <a:t>An SMD consists of one or more AP MLDs across which seamless roaming is supported. A single SMD can be configured to cover all AP MLDs of an ESS or multiple SMDs can be configured for an ESS. </a:t>
            </a:r>
          </a:p>
          <a:p>
            <a:pPr lvl="1">
              <a:buFont typeface="Arial" panose="020B0604020202020204" pitchFamily="34" charset="0"/>
              <a:buChar char="•"/>
            </a:pPr>
            <a:r>
              <a:rPr lang="en-US" sz="1800" dirty="0"/>
              <a:t>An AP MLD advertises information for configured SMD in Beacon and Probe responses of its affiliated APs</a:t>
            </a:r>
          </a:p>
          <a:p>
            <a:pPr lvl="1">
              <a:buFont typeface="Arial" panose="020B0604020202020204" pitchFamily="34" charset="0"/>
              <a:buChar char="•"/>
            </a:pPr>
            <a:r>
              <a:rPr lang="en-GB" sz="1800" b="0" dirty="0"/>
              <a:t>Association procedure is enhanced to support association to an SMD</a:t>
            </a:r>
          </a:p>
          <a:p>
            <a:pPr lvl="1">
              <a:buFont typeface="Arial" panose="020B0604020202020204" pitchFamily="34" charset="0"/>
              <a:buChar char="•"/>
            </a:pPr>
            <a:r>
              <a:rPr lang="en-GB" sz="1800" b="0" dirty="0"/>
              <a:t>A single PTK is generated for association to an SMD and used across all AP MLDs of that SMD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800919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roaming mechanism in 11bn that requires a UHR non-AP MLD to roam all links to a </a:t>
            </a:r>
            <a:r>
              <a:rPr lang="en-GB" dirty="0"/>
              <a:t>neighbouring target AP MLD. </a:t>
            </a:r>
          </a:p>
          <a:p>
            <a:pPr lvl="1">
              <a:buFont typeface="Arial" panose="020B0604020202020204" pitchFamily="34" charset="0"/>
              <a:buChar char="•"/>
            </a:pPr>
            <a:r>
              <a:rPr lang="en-GB" b="0" dirty="0"/>
              <a:t>In a non-roaming state, a non-AP MLD only maintains links with a single AP MLD and does not </a:t>
            </a:r>
            <a:r>
              <a:rPr lang="en-GB" sz="2000" dirty="0"/>
              <a:t>have links split across multiple AP MLDs.</a:t>
            </a:r>
          </a:p>
          <a:p>
            <a:pPr lvl="1">
              <a:buFont typeface="Arial" panose="020B0604020202020204" pitchFamily="34" charset="0"/>
              <a:buChar char="•"/>
            </a:pPr>
            <a:r>
              <a:rPr lang="en-GB" sz="2000" dirty="0"/>
              <a:t>Only during roaming transition, a non-AP MLD can have DL wireless connect</a:t>
            </a:r>
            <a:r>
              <a:rPr lang="en-GB" sz="2000" b="0" dirty="0"/>
              <a:t>ivity through both the source AP MLD and a target AP MLD.</a:t>
            </a:r>
            <a:r>
              <a:rPr lang="en-GB" sz="2000" dirty="0"/>
              <a:t> The non-AP MLD always has UL wireless connect</a:t>
            </a:r>
            <a:r>
              <a:rPr lang="en-GB" sz="2000" b="0" dirty="0"/>
              <a:t>ivity through a single AP MLD</a:t>
            </a:r>
            <a:r>
              <a:rPr lang="en-GB" sz="2000" dirty="0"/>
              <a:t>.</a:t>
            </a:r>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4045845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roaming mechanism in 11bn that supports context transfer during roaming operation in two phases as defined below.</a:t>
            </a:r>
          </a:p>
          <a:p>
            <a:pPr lvl="1">
              <a:buFont typeface="Arial" panose="020B0604020202020204" pitchFamily="34" charset="0"/>
              <a:buChar char="•"/>
            </a:pPr>
            <a:r>
              <a:rPr lang="en-GB" sz="1800" u="sng" dirty="0"/>
              <a:t>Roaming preparation phase</a:t>
            </a:r>
            <a:r>
              <a:rPr lang="en-GB" sz="1800" dirty="0"/>
              <a:t>:</a:t>
            </a:r>
            <a:r>
              <a:rPr lang="en-GB" sz="1800" b="1" dirty="0"/>
              <a:t> </a:t>
            </a:r>
            <a:r>
              <a:rPr lang="en-US" sz="1800" dirty="0"/>
              <a:t>Prepare one or more candidate AP MLDs for roaming in advance by transferring near static contexts to those AP MLDs. Details of near static context is TBD. For example, </a:t>
            </a:r>
            <a:r>
              <a:rPr lang="en-GB" sz="1800" dirty="0"/>
              <a:t>near static context could include STA capabilities, BA agreements, SCS with QoS Characteristics agreements, TWT agreements and/or negotiated TTLM. </a:t>
            </a:r>
            <a:endParaRPr lang="en-GB" sz="1800" b="0" dirty="0"/>
          </a:p>
          <a:p>
            <a:pPr lvl="1">
              <a:buFont typeface="Arial" panose="020B0604020202020204" pitchFamily="34" charset="0"/>
              <a:buChar char="•"/>
            </a:pPr>
            <a:r>
              <a:rPr lang="en-GB" sz="1800" u="sng" dirty="0"/>
              <a:t>R</a:t>
            </a:r>
            <a:r>
              <a:rPr lang="en-GB" sz="1800" b="0" u="sng" dirty="0"/>
              <a:t>oaming execution phase: </a:t>
            </a:r>
            <a:r>
              <a:rPr lang="en-US" sz="1800" dirty="0"/>
              <a:t>Reserve resources on a single target AP MLD, transfer dynamic context to that target AP MLD and delete link with the source AP MLD to complete roaming. Details of dynamic context is TBD. For example, </a:t>
            </a:r>
            <a:r>
              <a:rPr lang="en-GB" sz="1800" dirty="0"/>
              <a:t>dynamic context could include SN and PN. </a:t>
            </a:r>
            <a:endParaRPr lang="en-GB" sz="1800" b="0" dirty="0"/>
          </a:p>
          <a:p>
            <a:pPr marL="457200" lvl="1" indent="0"/>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283623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914400" y="1981201"/>
            <a:ext cx="10667999"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UHR PAR requires improved support for roaming.  More reliable roaming mechanisms have been discussed in UHR to achieve seamless roaming [3][4].</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Multiple architecture options for seamless roaming data path handling were presented in [1].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expand on [1] and propose further details on roaming architecture, signaling and data path operation for seamless roaming.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roaming mechanism in 11bn that enables a non-AP MLD or its serving AP MLD to initiate the roaming operation?</a:t>
            </a:r>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144404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reuse/extend the 11be </a:t>
            </a:r>
            <a:r>
              <a:rPr lang="en-GB" sz="2400" dirty="0"/>
              <a:t>ML Reconfiguration framework to define signalling for seamless roaming in 11bn?</a:t>
            </a:r>
          </a:p>
          <a:p>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641143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SP7</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roaming mechanism in 11bn that enables a non-AP MLD to continue to receive DL buffered MPDUs from the source AP MLD</a:t>
            </a:r>
            <a:r>
              <a:rPr lang="en-GB" sz="2400" b="0" dirty="0"/>
              <a:t> </a:t>
            </a:r>
            <a:r>
              <a:rPr lang="en-GB" dirty="0"/>
              <a:t>even after the DS data path has been switched to the target AP MLD?</a:t>
            </a:r>
            <a:r>
              <a:rPr lang="en-US" dirty="0"/>
              <a:t> </a:t>
            </a:r>
          </a:p>
          <a:p>
            <a:endParaRPr lang="en-US" b="0" dirty="0"/>
          </a:p>
          <a:p>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989689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SP8</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roaming mechanism in 11bn that </a:t>
            </a:r>
            <a:r>
              <a:rPr lang="en-GB" dirty="0"/>
              <a:t>supports the option of selected data forwarding from the source AP MLD to target AP MLD?</a:t>
            </a:r>
          </a:p>
          <a:p>
            <a:pPr lvl="1">
              <a:buFont typeface="Arial" panose="020B0604020202020204" pitchFamily="34" charset="0"/>
              <a:buChar char="•"/>
            </a:pPr>
            <a:r>
              <a:rPr lang="en-GB" dirty="0"/>
              <a:t>Details of data forwarding that can be done during roaming are TBD. For example, </a:t>
            </a:r>
            <a:r>
              <a:rPr lang="en-GB" sz="2000" dirty="0"/>
              <a:t>MSDUs/A-MSDUs/MPDUs can be forwarded for specific TIDs/ACs (e.g. high-QoS TIDs).</a:t>
            </a:r>
            <a:endParaRPr lang="en-GB" dirty="0"/>
          </a:p>
          <a:p>
            <a:pPr lvl="1">
              <a:buFont typeface="Arial" panose="020B0604020202020204" pitchFamily="34" charset="0"/>
              <a:buChar char="•"/>
            </a:pPr>
            <a:r>
              <a:rPr lang="en-GB" dirty="0"/>
              <a:t>Details of data forwarding is negotiated between the non-AP MLD and source AP MLD.</a:t>
            </a:r>
          </a:p>
          <a:p>
            <a:r>
              <a:rPr lang="en-US" dirty="0"/>
              <a:t> </a:t>
            </a:r>
          </a:p>
          <a:p>
            <a:endParaRPr lang="en-US" dirty="0"/>
          </a:p>
          <a:p>
            <a:endParaRPr lang="en-US" b="0" dirty="0"/>
          </a:p>
          <a:p>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112040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SP9</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a:t>
            </a:r>
            <a:r>
              <a:rPr lang="en-GB" sz="2400" dirty="0"/>
              <a:t>mandate support for 11r/FT (Fast BSS Transition) for UHR client STAs?</a:t>
            </a:r>
            <a:endParaRPr lang="en-US" dirty="0"/>
          </a:p>
          <a:p>
            <a:endParaRPr lang="en-US" b="0" dirty="0"/>
          </a:p>
          <a:p>
            <a:endParaRPr lang="en-GB" b="0"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719389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591799" cy="4113213"/>
          </a:xfrm>
        </p:spPr>
        <p:txBody>
          <a:bodyPr/>
          <a:lstStyle/>
          <a:p>
            <a:r>
              <a:rPr lang="en-GB" sz="1800" dirty="0"/>
              <a:t>[1] 11-23/0324 "Roaming Requirement”</a:t>
            </a:r>
          </a:p>
          <a:p>
            <a:r>
              <a:rPr lang="en-GB" sz="1800" dirty="0"/>
              <a:t>[2] 11-22/1580 “</a:t>
            </a:r>
            <a:r>
              <a:rPr lang="en-US" sz="1800" dirty="0"/>
              <a:t>A perspective on proposed </a:t>
            </a:r>
            <a:r>
              <a:rPr lang="en-AU" sz="1800" dirty="0"/>
              <a:t>Ultra-High Reliability (UHR) </a:t>
            </a:r>
            <a:r>
              <a:rPr lang="en-US" sz="1800" dirty="0"/>
              <a:t>features for enterprise use cases”</a:t>
            </a:r>
            <a:endParaRPr lang="en-GB" sz="1800" dirty="0"/>
          </a:p>
          <a:p>
            <a:r>
              <a:rPr lang="en-GB" sz="1800" dirty="0"/>
              <a:t>[3] 11-22/1910 “Seamless Roaming for UHR”</a:t>
            </a:r>
          </a:p>
          <a:p>
            <a:r>
              <a:rPr lang="en-GB" sz="1800" dirty="0"/>
              <a:t>[4] 11-23/0170 “Smooth Roaming”</a:t>
            </a:r>
          </a:p>
          <a:p>
            <a:r>
              <a:rPr lang="en-GB" sz="1800" dirty="0"/>
              <a:t>[5] 11-23/1131 “Thoughts on seamless roaming”</a:t>
            </a:r>
            <a:endParaRPr lang="en-GB" sz="20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6DE89-326D-4552-650D-0FCC81ED042A}"/>
              </a:ext>
            </a:extLst>
          </p:cNvPr>
          <p:cNvSpPr>
            <a:spLocks noGrp="1"/>
          </p:cNvSpPr>
          <p:nvPr>
            <p:ph type="title"/>
          </p:nvPr>
        </p:nvSpPr>
        <p:spPr/>
        <p:txBody>
          <a:bodyPr/>
          <a:lstStyle/>
          <a:p>
            <a:r>
              <a:rPr lang="en-US" dirty="0"/>
              <a:t>Backup</a:t>
            </a:r>
          </a:p>
        </p:txBody>
      </p:sp>
      <p:sp>
        <p:nvSpPr>
          <p:cNvPr id="4" name="Date Placeholder 3">
            <a:extLst>
              <a:ext uri="{FF2B5EF4-FFF2-40B4-BE49-F238E27FC236}">
                <a16:creationId xmlns:a16="http://schemas.microsoft.com/office/drawing/2014/main" id="{60C25264-4DF6-BDF1-9F9F-9BEE986523AB}"/>
              </a:ext>
            </a:extLst>
          </p:cNvPr>
          <p:cNvSpPr>
            <a:spLocks noGrp="1"/>
          </p:cNvSpPr>
          <p:nvPr>
            <p:ph type="dt" idx="10"/>
          </p:nvPr>
        </p:nvSpPr>
        <p:spPr/>
        <p:txBody>
          <a:bodyPr/>
          <a:lstStyle/>
          <a:p>
            <a:r>
              <a:rPr lang="en-US"/>
              <a:t>November 2023</a:t>
            </a:r>
            <a:endParaRPr lang="en-GB"/>
          </a:p>
        </p:txBody>
      </p:sp>
      <p:sp>
        <p:nvSpPr>
          <p:cNvPr id="5" name="Footer Placeholder 4">
            <a:extLst>
              <a:ext uri="{FF2B5EF4-FFF2-40B4-BE49-F238E27FC236}">
                <a16:creationId xmlns:a16="http://schemas.microsoft.com/office/drawing/2014/main" id="{3F028271-75D5-F695-B7C7-99880E75E803}"/>
              </a:ext>
            </a:extLst>
          </p:cNvPr>
          <p:cNvSpPr>
            <a:spLocks noGrp="1"/>
          </p:cNvSpPr>
          <p:nvPr>
            <p:ph type="ftr" idx="11"/>
          </p:nvPr>
        </p:nvSpPr>
        <p:spPr/>
        <p:txBody>
          <a:bodyPr/>
          <a:lstStyle/>
          <a:p>
            <a:r>
              <a:rPr lang="en-GB"/>
              <a:t>Binita Gupta et al (Cisco Systems)</a:t>
            </a:r>
          </a:p>
        </p:txBody>
      </p:sp>
      <p:sp>
        <p:nvSpPr>
          <p:cNvPr id="6" name="Slide Number Placeholder 5">
            <a:extLst>
              <a:ext uri="{FF2B5EF4-FFF2-40B4-BE49-F238E27FC236}">
                <a16:creationId xmlns:a16="http://schemas.microsoft.com/office/drawing/2014/main" id="{20599F61-4B51-C157-C5F2-BBB342695A95}"/>
              </a:ext>
            </a:extLst>
          </p:cNvPr>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785965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0DC9F-1940-28C4-CFA6-DB7768DA3513}"/>
              </a:ext>
            </a:extLst>
          </p:cNvPr>
          <p:cNvSpPr>
            <a:spLocks noGrp="1"/>
          </p:cNvSpPr>
          <p:nvPr>
            <p:ph type="title"/>
          </p:nvPr>
        </p:nvSpPr>
        <p:spPr>
          <a:xfrm>
            <a:off x="758476" y="596320"/>
            <a:ext cx="10361084" cy="1065213"/>
          </a:xfrm>
        </p:spPr>
        <p:txBody>
          <a:bodyPr/>
          <a:lstStyle/>
          <a:p>
            <a:r>
              <a:rPr lang="en-US" dirty="0"/>
              <a:t>Relationship across entities</a:t>
            </a:r>
          </a:p>
        </p:txBody>
      </p:sp>
      <p:sp>
        <p:nvSpPr>
          <p:cNvPr id="4" name="Slide Number Placeholder 3">
            <a:extLst>
              <a:ext uri="{FF2B5EF4-FFF2-40B4-BE49-F238E27FC236}">
                <a16:creationId xmlns:a16="http://schemas.microsoft.com/office/drawing/2014/main" id="{AF078AB8-F174-2EC7-7911-40D39D57AF0D}"/>
              </a:ext>
            </a:extLst>
          </p:cNvPr>
          <p:cNvSpPr>
            <a:spLocks noGrp="1"/>
          </p:cNvSpPr>
          <p:nvPr>
            <p:ph type="sldNum" idx="12"/>
          </p:nvPr>
        </p:nvSpPr>
        <p:spPr>
          <a:xfrm>
            <a:off x="5779362" y="6519431"/>
            <a:ext cx="704849" cy="363537"/>
          </a:xfrm>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07150C4-AACD-A685-4031-75A30DA8B76F}"/>
              </a:ext>
            </a:extLst>
          </p:cNvPr>
          <p:cNvSpPr>
            <a:spLocks noGrp="1"/>
          </p:cNvSpPr>
          <p:nvPr>
            <p:ph type="ftr" idx="14"/>
          </p:nvPr>
        </p:nvSpPr>
        <p:spPr>
          <a:xfrm>
            <a:off x="7169156" y="6520224"/>
            <a:ext cx="4246027" cy="180975"/>
          </a:xfrm>
        </p:spPr>
        <p:txBody>
          <a:bodyPr/>
          <a:lstStyle/>
          <a:p>
            <a:r>
              <a:rPr lang="en-GB" dirty="0"/>
              <a:t>Binita Gupta et al (Cisco Systems)</a:t>
            </a:r>
          </a:p>
        </p:txBody>
      </p:sp>
      <p:sp>
        <p:nvSpPr>
          <p:cNvPr id="6" name="Date Placeholder 5">
            <a:extLst>
              <a:ext uri="{FF2B5EF4-FFF2-40B4-BE49-F238E27FC236}">
                <a16:creationId xmlns:a16="http://schemas.microsoft.com/office/drawing/2014/main" id="{AEF742B5-9C53-6646-7045-F433C720EA3E}"/>
              </a:ext>
            </a:extLst>
          </p:cNvPr>
          <p:cNvSpPr>
            <a:spLocks noGrp="1"/>
          </p:cNvSpPr>
          <p:nvPr>
            <p:ph type="dt" idx="15"/>
          </p:nvPr>
        </p:nvSpPr>
        <p:spPr/>
        <p:txBody>
          <a:bodyPr/>
          <a:lstStyle/>
          <a:p>
            <a:r>
              <a:rPr lang="en-US"/>
              <a:t>November 2023</a:t>
            </a:r>
            <a:endParaRPr lang="en-GB" dirty="0"/>
          </a:p>
        </p:txBody>
      </p:sp>
      <p:pic>
        <p:nvPicPr>
          <p:cNvPr id="8" name="Picture 7">
            <a:extLst>
              <a:ext uri="{FF2B5EF4-FFF2-40B4-BE49-F238E27FC236}">
                <a16:creationId xmlns:a16="http://schemas.microsoft.com/office/drawing/2014/main" id="{43AD613A-5301-2499-1893-BC3B7390A3B4}"/>
              </a:ext>
            </a:extLst>
          </p:cNvPr>
          <p:cNvPicPr>
            <a:picLocks noChangeAspect="1"/>
          </p:cNvPicPr>
          <p:nvPr/>
        </p:nvPicPr>
        <p:blipFill>
          <a:blip r:embed="rId3"/>
          <a:stretch>
            <a:fillRect/>
          </a:stretch>
        </p:blipFill>
        <p:spPr>
          <a:xfrm>
            <a:off x="1048197" y="1661533"/>
            <a:ext cx="4866301" cy="2973338"/>
          </a:xfrm>
          <a:prstGeom prst="rect">
            <a:avLst/>
          </a:prstGeom>
        </p:spPr>
      </p:pic>
      <p:pic>
        <p:nvPicPr>
          <p:cNvPr id="48" name="Picture 47">
            <a:extLst>
              <a:ext uri="{FF2B5EF4-FFF2-40B4-BE49-F238E27FC236}">
                <a16:creationId xmlns:a16="http://schemas.microsoft.com/office/drawing/2014/main" id="{14C856F1-FD78-293D-8EB3-8818E734E374}"/>
              </a:ext>
            </a:extLst>
          </p:cNvPr>
          <p:cNvPicPr>
            <a:picLocks noChangeAspect="1"/>
          </p:cNvPicPr>
          <p:nvPr/>
        </p:nvPicPr>
        <p:blipFill>
          <a:blip r:embed="rId4"/>
          <a:stretch>
            <a:fillRect/>
          </a:stretch>
        </p:blipFill>
        <p:spPr>
          <a:xfrm>
            <a:off x="6934200" y="1966547"/>
            <a:ext cx="4480983" cy="2668324"/>
          </a:xfrm>
          <a:prstGeom prst="rect">
            <a:avLst/>
          </a:prstGeom>
        </p:spPr>
      </p:pic>
      <p:sp>
        <p:nvSpPr>
          <p:cNvPr id="53" name="Content Placeholder 3">
            <a:extLst>
              <a:ext uri="{FF2B5EF4-FFF2-40B4-BE49-F238E27FC236}">
                <a16:creationId xmlns:a16="http://schemas.microsoft.com/office/drawing/2014/main" id="{58AE4BF5-3884-B831-8977-C63161AB4360}"/>
              </a:ext>
            </a:extLst>
          </p:cNvPr>
          <p:cNvSpPr txBox="1">
            <a:spLocks/>
          </p:cNvSpPr>
          <p:nvPr/>
        </p:nvSpPr>
        <p:spPr>
          <a:xfrm>
            <a:off x="6827943" y="4745655"/>
            <a:ext cx="5059257" cy="133032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dirty="0"/>
              <a:t>Scenario 2 – No FT Mobility Domain is configured:</a:t>
            </a:r>
          </a:p>
          <a:p>
            <a:pPr marL="0" indent="0"/>
            <a:r>
              <a:rPr lang="en-US" sz="1600" b="0" dirty="0"/>
              <a:t>SSID/ESS is configured to consist of one or more SMDs. No FT Mobility Domain is configured. </a:t>
            </a:r>
          </a:p>
          <a:p>
            <a:pPr marL="0" indent="0"/>
            <a:r>
              <a:rPr lang="en-US" sz="1600" b="0" dirty="0"/>
              <a:t>Seamless roaming within SMD. No FT across SMDs.</a:t>
            </a:r>
          </a:p>
        </p:txBody>
      </p:sp>
      <p:sp>
        <p:nvSpPr>
          <p:cNvPr id="55" name="Content Placeholder 5">
            <a:extLst>
              <a:ext uri="{FF2B5EF4-FFF2-40B4-BE49-F238E27FC236}">
                <a16:creationId xmlns:a16="http://schemas.microsoft.com/office/drawing/2014/main" id="{96D2C55F-90D8-3220-7957-EC90257DC770}"/>
              </a:ext>
            </a:extLst>
          </p:cNvPr>
          <p:cNvSpPr txBox="1">
            <a:spLocks/>
          </p:cNvSpPr>
          <p:nvPr/>
        </p:nvSpPr>
        <p:spPr>
          <a:xfrm>
            <a:off x="921597" y="4745655"/>
            <a:ext cx="5059257" cy="146944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kern="0" dirty="0"/>
              <a:t>Scenario 1 – FT </a:t>
            </a:r>
            <a:r>
              <a:rPr lang="en-US" sz="1600" dirty="0"/>
              <a:t>Mobility Domain is configured</a:t>
            </a:r>
            <a:r>
              <a:rPr lang="en-US" sz="1600" kern="0" dirty="0"/>
              <a:t>:</a:t>
            </a:r>
            <a:r>
              <a:rPr lang="en-US" sz="1600" b="0" kern="0" dirty="0"/>
              <a:t> </a:t>
            </a:r>
          </a:p>
          <a:p>
            <a:pPr marL="0" indent="0"/>
            <a:r>
              <a:rPr lang="en-US" sz="1600" b="0" kern="0" dirty="0"/>
              <a:t>SSID/ESS is configured to consist of one or more FT Mobility Domain (FT MDID). Each FT MD is configured to consist of one or more SMDs. </a:t>
            </a:r>
          </a:p>
          <a:p>
            <a:pPr marL="0" indent="0"/>
            <a:r>
              <a:rPr lang="en-US" sz="1600" b="0" kern="0" dirty="0"/>
              <a:t>FT happens across SMDs of a given FT MD.</a:t>
            </a:r>
            <a:endParaRPr lang="en-US" kern="0" dirty="0"/>
          </a:p>
        </p:txBody>
      </p:sp>
    </p:spTree>
    <p:extLst>
      <p:ext uri="{BB962C8B-B14F-4D97-AF65-F5344CB8AC3E}">
        <p14:creationId xmlns:p14="http://schemas.microsoft.com/office/powerpoint/2010/main" val="312817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74171" y="606425"/>
            <a:ext cx="10361084" cy="6889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(1)</a:t>
            </a:r>
          </a:p>
        </p:txBody>
      </p:sp>
      <p:sp>
        <p:nvSpPr>
          <p:cNvPr id="4098" name="Rectangle 2"/>
          <p:cNvSpPr>
            <a:spLocks noGrp="1" noChangeArrowheads="1"/>
          </p:cNvSpPr>
          <p:nvPr>
            <p:ph idx="1"/>
          </p:nvPr>
        </p:nvSpPr>
        <p:spPr>
          <a:xfrm>
            <a:off x="774171" y="1219200"/>
            <a:ext cx="10615613" cy="51816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In [1] four architecture options were captured for seamless roaming: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rPr>
              <a:t>Option A - </a:t>
            </a:r>
            <a:r>
              <a:rPr lang="en-US" sz="2000" b="0" i="1" dirty="0">
                <a:solidFill>
                  <a:schemeClr val="tx1"/>
                </a:solidFill>
              </a:rPr>
              <a:t>Mandatory 11k/v/r:</a:t>
            </a:r>
            <a:r>
              <a:rPr lang="en-US" sz="2000" b="0" dirty="0">
                <a:solidFill>
                  <a:schemeClr val="tx1"/>
                </a:solidFill>
              </a:rPr>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rPr>
              <a:t>Mandate support for existing 11k/v/r features. This can achieve best case roaming time of 5-10 msec, but most clients don't achieve that, and there can be brief data loss. Goal is to achieve better roaming performance in 11bn. </a:t>
            </a:r>
            <a:endParaRPr lang="en-GB" sz="160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Option B - </a:t>
            </a:r>
            <a:r>
              <a:rPr lang="en-US" sz="2000" b="0" i="1" kern="0" dirty="0"/>
              <a:t>Elongated Client </a:t>
            </a:r>
            <a:r>
              <a:rPr lang="en-US" sz="2000" b="0" i="1" dirty="0"/>
              <a:t>C</a:t>
            </a:r>
            <a:r>
              <a:rPr lang="en-US" sz="2000" b="0" i="1" kern="0" dirty="0"/>
              <a:t>onnectivity</a:t>
            </a:r>
            <a:r>
              <a:rPr lang="en-US" sz="2000" b="0" kern="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kern="0" dirty="0"/>
              <a:t>AP MLD1 (source) and AP MLD2 (target) minimize the transferred context. Only control plane context is transferred without any data transfer. </a:t>
            </a:r>
            <a:r>
              <a:rPr lang="en-US" sz="1600" b="0" dirty="0"/>
              <a:t>Client </a:t>
            </a:r>
            <a:r>
              <a:rPr lang="en-US" sz="1600" b="0" kern="0" dirty="0"/>
              <a:t>drains DL buffered data from the old AP MLD before it completely switches t</a:t>
            </a:r>
            <a:r>
              <a:rPr lang="en-US" sz="1600" dirty="0"/>
              <a:t>o the target AP MLD</a:t>
            </a:r>
            <a:r>
              <a:rPr lang="en-US" sz="1600" b="0" kern="0" dirty="0"/>
              <a:t>. The knife-switch is at the client.</a:t>
            </a: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Option C - </a:t>
            </a:r>
            <a:r>
              <a:rPr lang="en-US" sz="2000" b="0" i="1" kern="0" dirty="0"/>
              <a:t>Hot Standby</a:t>
            </a:r>
            <a:r>
              <a:rPr lang="en-US" sz="2000" b="0" kern="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kern="0" dirty="0"/>
              <a:t>AP MLD1 (source) and AP MLD2 (target) exchange all context one time including both control plane context and data (one or more of MSDUs/A-MSDUs/MPDUs). </a:t>
            </a:r>
            <a:r>
              <a:rPr lang="en-US" sz="1600" dirty="0"/>
              <a:t>I</a:t>
            </a:r>
            <a:r>
              <a:rPr lang="en-US" sz="1600" b="0" kern="0" dirty="0"/>
              <a:t>nfrastructure switches the DS data path to target AP MLD after context transfer. The knife-switch is within the infrastructure.</a:t>
            </a:r>
            <a:endParaRPr lang="en-GB"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Option D: </a:t>
            </a:r>
            <a:r>
              <a:rPr lang="en-US" sz="2000" b="0" i="1" kern="0" dirty="0"/>
              <a:t>Distributed MLO</a:t>
            </a:r>
            <a:r>
              <a:rPr lang="en-US" sz="2000" b="0" kern="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UMAC MLO operation is distributed across lower UMACs on </a:t>
            </a:r>
            <a:r>
              <a:rPr lang="en-US" sz="1600" b="0" kern="0" dirty="0"/>
              <a:t>AP MLD1 (source) and AP MLD2 (target) and an </a:t>
            </a:r>
            <a:r>
              <a:rPr lang="en-US" sz="1600" dirty="0"/>
              <a:t>U</a:t>
            </a:r>
            <a:r>
              <a:rPr lang="en-US" sz="1600" b="0" kern="0" dirty="0"/>
              <a:t>pper UMAC which provides single data path interface to DS across AP MLDs. The Upper UMAC provides </a:t>
            </a:r>
            <a:r>
              <a:rPr lang="en-US" sz="1600" b="0" i="1" kern="0" dirty="0"/>
              <a:t>Roamin</a:t>
            </a:r>
            <a:r>
              <a:rPr lang="en-US" sz="1600" i="1" dirty="0"/>
              <a:t>g MLD </a:t>
            </a:r>
            <a:r>
              <a:rPr lang="en-US" sz="1600" dirty="0"/>
              <a:t>functionalities [4] [5] and</a:t>
            </a:r>
            <a:r>
              <a:rPr lang="en-US" sz="1600" b="0" kern="0" dirty="0"/>
              <a:t> could reside on one of the AP MLDs or on another network node (e.g. controller). Separate roaming of Upper UMAC would need to be supported as client roams, to minimize delays.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9534221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
        <p:nvSpPr>
          <p:cNvPr id="3" name="Content Placeholder 2">
            <a:extLst>
              <a:ext uri="{FF2B5EF4-FFF2-40B4-BE49-F238E27FC236}">
                <a16:creationId xmlns:a16="http://schemas.microsoft.com/office/drawing/2014/main" id="{4C0D2356-54BF-F104-28DD-EF9AB1B57CD6}"/>
              </a:ext>
            </a:extLst>
          </p:cNvPr>
          <p:cNvSpPr>
            <a:spLocks noGrp="1"/>
          </p:cNvSpPr>
          <p:nvPr>
            <p:ph idx="1"/>
          </p:nvPr>
        </p:nvSpPr>
        <p:spPr>
          <a:xfrm>
            <a:off x="877958" y="1627823"/>
            <a:ext cx="10361084" cy="4113213"/>
          </a:xfrm>
        </p:spPr>
        <p:txBody>
          <a:bodyPr/>
          <a:lstStyle/>
          <a:p>
            <a:pPr marL="0" indent="0"/>
            <a:r>
              <a:rPr lang="en-US" sz="1800" b="0" dirty="0"/>
              <a:t>Summary of options: </a:t>
            </a:r>
          </a:p>
        </p:txBody>
      </p:sp>
      <p:graphicFrame>
        <p:nvGraphicFramePr>
          <p:cNvPr id="7" name="Table 6">
            <a:extLst>
              <a:ext uri="{FF2B5EF4-FFF2-40B4-BE49-F238E27FC236}">
                <a16:creationId xmlns:a16="http://schemas.microsoft.com/office/drawing/2014/main" id="{DAE33489-6842-21D2-A98F-BA26AEB19ED1}"/>
              </a:ext>
            </a:extLst>
          </p:cNvPr>
          <p:cNvGraphicFramePr>
            <a:graphicFrameLocks noGrp="1"/>
          </p:cNvGraphicFramePr>
          <p:nvPr>
            <p:extLst>
              <p:ext uri="{D42A27DB-BD31-4B8C-83A1-F6EECF244321}">
                <p14:modId xmlns:p14="http://schemas.microsoft.com/office/powerpoint/2010/main" val="169823490"/>
              </p:ext>
            </p:extLst>
          </p:nvPr>
        </p:nvGraphicFramePr>
        <p:xfrm>
          <a:off x="1190090" y="2065772"/>
          <a:ext cx="9352491" cy="4113215"/>
        </p:xfrm>
        <a:graphic>
          <a:graphicData uri="http://schemas.openxmlformats.org/drawingml/2006/table">
            <a:tbl>
              <a:tblPr firstRow="1" bandRow="1">
                <a:tableStyleId>{21E4AEA4-8DFA-4A89-87EB-49C32662AFE0}</a:tableStyleId>
              </a:tblPr>
              <a:tblGrid>
                <a:gridCol w="1887659">
                  <a:extLst>
                    <a:ext uri="{9D8B030D-6E8A-4147-A177-3AD203B41FA5}">
                      <a16:colId xmlns:a16="http://schemas.microsoft.com/office/drawing/2014/main" val="3476181714"/>
                    </a:ext>
                  </a:extLst>
                </a:gridCol>
                <a:gridCol w="1716052">
                  <a:extLst>
                    <a:ext uri="{9D8B030D-6E8A-4147-A177-3AD203B41FA5}">
                      <a16:colId xmlns:a16="http://schemas.microsoft.com/office/drawing/2014/main" val="3357470956"/>
                    </a:ext>
                  </a:extLst>
                </a:gridCol>
                <a:gridCol w="1973462">
                  <a:extLst>
                    <a:ext uri="{9D8B030D-6E8A-4147-A177-3AD203B41FA5}">
                      <a16:colId xmlns:a16="http://schemas.microsoft.com/office/drawing/2014/main" val="769284190"/>
                    </a:ext>
                  </a:extLst>
                </a:gridCol>
                <a:gridCol w="2066690">
                  <a:extLst>
                    <a:ext uri="{9D8B030D-6E8A-4147-A177-3AD203B41FA5}">
                      <a16:colId xmlns:a16="http://schemas.microsoft.com/office/drawing/2014/main" val="712045716"/>
                    </a:ext>
                  </a:extLst>
                </a:gridCol>
                <a:gridCol w="1708628">
                  <a:extLst>
                    <a:ext uri="{9D8B030D-6E8A-4147-A177-3AD203B41FA5}">
                      <a16:colId xmlns:a16="http://schemas.microsoft.com/office/drawing/2014/main" val="51969517"/>
                    </a:ext>
                  </a:extLst>
                </a:gridCol>
              </a:tblGrid>
              <a:tr h="396270">
                <a:tc>
                  <a:txBody>
                    <a:bodyPr/>
                    <a:lstStyle/>
                    <a:p>
                      <a:endParaRPr lang="en-US" sz="1200" dirty="0"/>
                    </a:p>
                  </a:txBody>
                  <a:tcPr anchor="ctr"/>
                </a:tc>
                <a:tc>
                  <a:txBody>
                    <a:bodyPr/>
                    <a:lstStyle/>
                    <a:p>
                      <a:pPr algn="ctr"/>
                      <a:r>
                        <a:rPr lang="en-US" sz="1200" dirty="0"/>
                        <a:t>Option A</a:t>
                      </a:r>
                    </a:p>
                  </a:txBody>
                  <a:tcPr anchor="ctr"/>
                </a:tc>
                <a:tc>
                  <a:txBody>
                    <a:bodyPr/>
                    <a:lstStyle/>
                    <a:p>
                      <a:pPr algn="ctr"/>
                      <a:r>
                        <a:rPr lang="en-US" sz="1200" dirty="0"/>
                        <a:t>Option B</a:t>
                      </a:r>
                    </a:p>
                  </a:txBody>
                  <a:tcPr anchor="ctr"/>
                </a:tc>
                <a:tc>
                  <a:txBody>
                    <a:bodyPr/>
                    <a:lstStyle/>
                    <a:p>
                      <a:pPr algn="ctr"/>
                      <a:r>
                        <a:rPr lang="en-US" sz="1200" dirty="0"/>
                        <a:t>Option C</a:t>
                      </a:r>
                    </a:p>
                  </a:txBody>
                  <a:tcPr anchor="ctr"/>
                </a:tc>
                <a:tc>
                  <a:txBody>
                    <a:bodyPr/>
                    <a:lstStyle/>
                    <a:p>
                      <a:pPr algn="ctr"/>
                      <a:r>
                        <a:rPr lang="en-US" sz="1200" dirty="0"/>
                        <a:t>Option D</a:t>
                      </a:r>
                    </a:p>
                  </a:txBody>
                  <a:tcPr anchor="ctr"/>
                </a:tc>
                <a:extLst>
                  <a:ext uri="{0D108BD9-81ED-4DB2-BD59-A6C34878D82A}">
                    <a16:rowId xmlns:a16="http://schemas.microsoft.com/office/drawing/2014/main" val="2095875497"/>
                  </a:ext>
                </a:extLst>
              </a:tr>
              <a:tr h="584881">
                <a:tc>
                  <a:txBody>
                    <a:bodyPr/>
                    <a:lstStyle/>
                    <a:p>
                      <a:r>
                        <a:rPr lang="en-US" sz="1400" dirty="0"/>
                        <a:t>Name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Mandatory</a:t>
                      </a:r>
                    </a:p>
                    <a:p>
                      <a:pPr algn="ctr"/>
                      <a:r>
                        <a:rPr lang="en-US" sz="1400" dirty="0"/>
                        <a:t>11k/v/r</a:t>
                      </a:r>
                      <a:endParaRPr lang="en-US" sz="1400" baseline="30000" dirty="0"/>
                    </a:p>
                  </a:txBody>
                  <a:tcPr anchor="ctr"/>
                </a:tc>
                <a:tc>
                  <a:txBody>
                    <a:bodyPr/>
                    <a:lstStyle/>
                    <a:p>
                      <a:pPr algn="ctr"/>
                      <a:r>
                        <a:rPr lang="en-US" sz="1400" dirty="0"/>
                        <a:t>Elongated client connectivity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Hot standby</a:t>
                      </a:r>
                    </a:p>
                  </a:txBody>
                  <a:tcPr anchor="ctr"/>
                </a:tc>
                <a:tc>
                  <a:txBody>
                    <a:bodyPr/>
                    <a:lstStyle/>
                    <a:p>
                      <a:pPr algn="ctr"/>
                      <a:r>
                        <a:rPr lang="en-US" sz="1400" dirty="0"/>
                        <a:t>Distributed MLO</a:t>
                      </a:r>
                    </a:p>
                  </a:txBody>
                  <a:tcPr anchor="ctr"/>
                </a:tc>
                <a:extLst>
                  <a:ext uri="{0D108BD9-81ED-4DB2-BD59-A6C34878D82A}">
                    <a16:rowId xmlns:a16="http://schemas.microsoft.com/office/drawing/2014/main" val="728716310"/>
                  </a:ext>
                </a:extLst>
              </a:tr>
              <a:tr h="584881">
                <a:tc>
                  <a:txBody>
                    <a:bodyPr/>
                    <a:lstStyle/>
                    <a:p>
                      <a:r>
                        <a:rPr lang="en-US" sz="1400" dirty="0"/>
                        <a:t>Knife-switch</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Within infrastructure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At client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Within infrastructure</a:t>
                      </a:r>
                    </a:p>
                  </a:txBody>
                  <a:tcPr anchor="ctr"/>
                </a:tc>
                <a:tc>
                  <a:txBody>
                    <a:bodyPr/>
                    <a:lstStyle/>
                    <a:p>
                      <a:pPr algn="ctr"/>
                      <a:r>
                        <a:rPr lang="en-US" sz="1400" dirty="0"/>
                        <a:t>None</a:t>
                      </a:r>
                    </a:p>
                  </a:txBody>
                  <a:tcPr anchor="ctr"/>
                </a:tc>
                <a:extLst>
                  <a:ext uri="{0D108BD9-81ED-4DB2-BD59-A6C34878D82A}">
                    <a16:rowId xmlns:a16="http://schemas.microsoft.com/office/drawing/2014/main" val="3971813036"/>
                  </a:ext>
                </a:extLst>
              </a:tr>
              <a:tr h="584881">
                <a:tc>
                  <a:txBody>
                    <a:bodyPr/>
                    <a:lstStyle/>
                    <a:p>
                      <a:r>
                        <a:rPr lang="en-US" sz="1400" dirty="0"/>
                        <a:t>Frame loss upon roaming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Typical but brief losses</a:t>
                      </a:r>
                    </a:p>
                  </a:txBody>
                  <a:tcPr anchor="ctr"/>
                </a:tc>
                <a:tc>
                  <a:txBody>
                    <a:bodyPr/>
                    <a:lstStyle/>
                    <a:p>
                      <a:pPr algn="ctr"/>
                      <a:r>
                        <a:rPr lang="en-US" sz="1400" dirty="0"/>
                        <a:t>Rare DL &amp; </a:t>
                      </a:r>
                      <a:br>
                        <a:rPr lang="en-US" sz="1400" dirty="0"/>
                      </a:br>
                      <a:r>
                        <a:rPr lang="en-US" sz="1400" dirty="0"/>
                        <a:t>infrequent UL losses</a:t>
                      </a:r>
                    </a:p>
                  </a:txBody>
                  <a:tcPr anchor="ctr"/>
                </a:tc>
                <a:tc>
                  <a:txBody>
                    <a:bodyPr/>
                    <a:lstStyle/>
                    <a:p>
                      <a:pPr algn="ctr"/>
                      <a:r>
                        <a:rPr lang="en-US" sz="1400" dirty="0"/>
                        <a:t>Rare losses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No losses</a:t>
                      </a:r>
                    </a:p>
                  </a:txBody>
                  <a:tcPr anchor="ctr"/>
                </a:tc>
                <a:extLst>
                  <a:ext uri="{0D108BD9-81ED-4DB2-BD59-A6C34878D82A}">
                    <a16:rowId xmlns:a16="http://schemas.microsoft.com/office/drawing/2014/main" val="3167531080"/>
                  </a:ext>
                </a:extLst>
              </a:tr>
              <a:tr h="584881">
                <a:tc>
                  <a:txBody>
                    <a:bodyPr/>
                    <a:lstStyle/>
                    <a:p>
                      <a:r>
                        <a:rPr lang="en-US" sz="1400" dirty="0"/>
                        <a:t>Infrastructure upper layer complexity</a:t>
                      </a:r>
                    </a:p>
                  </a:txBody>
                  <a:tcPr anchor="ctr"/>
                </a:tc>
                <a:tc>
                  <a:txBody>
                    <a:bodyPr/>
                    <a:lstStyle/>
                    <a:p>
                      <a:pPr algn="ctr"/>
                      <a:r>
                        <a:rPr lang="en-US" sz="1400" dirty="0"/>
                        <a:t>N/A</a:t>
                      </a:r>
                    </a:p>
                  </a:txBody>
                  <a:tcPr anchor="ctr"/>
                </a:tc>
                <a:tc>
                  <a:txBody>
                    <a:bodyPr/>
                    <a:lstStyle/>
                    <a:p>
                      <a:pPr algn="ctr"/>
                      <a:r>
                        <a:rPr lang="en-US" sz="1400" dirty="0"/>
                        <a:t>N/A</a:t>
                      </a:r>
                    </a:p>
                  </a:txBody>
                  <a:tcPr anchor="ctr"/>
                </a:tc>
                <a:tc>
                  <a:txBody>
                    <a:bodyPr/>
                    <a:lstStyle/>
                    <a:p>
                      <a:pPr algn="ctr"/>
                      <a:r>
                        <a:rPr lang="en-US" sz="1400"/>
                        <a:t>N/A</a:t>
                      </a:r>
                      <a:endParaRPr lang="en-US" sz="1400" dirty="0"/>
                    </a:p>
                  </a:txBody>
                  <a:tcPr anchor="ctr"/>
                </a:tc>
                <a:tc>
                  <a:txBody>
                    <a:bodyPr/>
                    <a:lstStyle/>
                    <a:p>
                      <a:pPr algn="ctr"/>
                      <a:r>
                        <a:rPr lang="en-US" sz="1400" dirty="0"/>
                        <a:t>High</a:t>
                      </a:r>
                    </a:p>
                  </a:txBody>
                  <a:tcPr anchor="ctr"/>
                </a:tc>
                <a:extLst>
                  <a:ext uri="{0D108BD9-81ED-4DB2-BD59-A6C34878D82A}">
                    <a16:rowId xmlns:a16="http://schemas.microsoft.com/office/drawing/2014/main" val="1281917339"/>
                  </a:ext>
                </a:extLst>
              </a:tr>
              <a:tr h="396270">
                <a:tc>
                  <a:txBody>
                    <a:bodyPr/>
                    <a:lstStyle/>
                    <a:p>
                      <a:r>
                        <a:rPr lang="en-US" sz="1400" dirty="0"/>
                        <a:t>AP complexity</a:t>
                      </a:r>
                    </a:p>
                  </a:txBody>
                  <a:tcPr anchor="ctr"/>
                </a:tc>
                <a:tc>
                  <a:txBody>
                    <a:bodyPr/>
                    <a:lstStyle/>
                    <a:p>
                      <a:pPr algn="ctr"/>
                      <a:r>
                        <a:rPr lang="en-US" sz="1400" dirty="0"/>
                        <a:t>Very low</a:t>
                      </a:r>
                    </a:p>
                  </a:txBody>
                  <a:tcPr anchor="ctr"/>
                </a:tc>
                <a:tc>
                  <a:txBody>
                    <a:bodyPr/>
                    <a:lstStyle/>
                    <a:p>
                      <a:pPr algn="ctr"/>
                      <a:r>
                        <a:rPr lang="en-US" sz="1400" dirty="0"/>
                        <a:t>Low</a:t>
                      </a:r>
                    </a:p>
                  </a:txBody>
                  <a:tcPr anchor="ctr"/>
                </a:tc>
                <a:tc>
                  <a:txBody>
                    <a:bodyPr/>
                    <a:lstStyle/>
                    <a:p>
                      <a:pPr algn="ctr"/>
                      <a:r>
                        <a:rPr lang="en-US" sz="1400" dirty="0"/>
                        <a:t>Moderate</a:t>
                      </a:r>
                    </a:p>
                  </a:txBody>
                  <a:tcPr anchor="ctr"/>
                </a:tc>
                <a:tc>
                  <a:txBody>
                    <a:bodyPr/>
                    <a:lstStyle/>
                    <a:p>
                      <a:pPr algn="ctr"/>
                      <a:r>
                        <a:rPr lang="en-US" sz="1400" dirty="0"/>
                        <a:t>High</a:t>
                      </a:r>
                    </a:p>
                  </a:txBody>
                  <a:tcPr anchor="ctr"/>
                </a:tc>
                <a:extLst>
                  <a:ext uri="{0D108BD9-81ED-4DB2-BD59-A6C34878D82A}">
                    <a16:rowId xmlns:a16="http://schemas.microsoft.com/office/drawing/2014/main" val="1589565085"/>
                  </a:ext>
                </a:extLst>
              </a:tr>
              <a:tr h="396270">
                <a:tc>
                  <a:txBody>
                    <a:bodyPr/>
                    <a:lstStyle/>
                    <a:p>
                      <a:r>
                        <a:rPr lang="en-US" sz="1400" dirty="0"/>
                        <a:t>Client complexity</a:t>
                      </a:r>
                    </a:p>
                  </a:txBody>
                  <a:tcPr anchor="ctr"/>
                </a:tc>
                <a:tc>
                  <a:txBody>
                    <a:bodyPr/>
                    <a:lstStyle/>
                    <a:p>
                      <a:pPr algn="ctr"/>
                      <a:r>
                        <a:rPr lang="en-US" sz="1400" dirty="0"/>
                        <a:t>Very low</a:t>
                      </a:r>
                    </a:p>
                  </a:txBody>
                  <a:tcPr anchor="ctr"/>
                </a:tc>
                <a:tc>
                  <a:txBody>
                    <a:bodyPr/>
                    <a:lstStyle/>
                    <a:p>
                      <a:pPr algn="ctr"/>
                      <a:r>
                        <a:rPr lang="en-US" sz="1400" dirty="0"/>
                        <a:t>Low-Moderate</a:t>
                      </a:r>
                    </a:p>
                  </a:txBody>
                  <a:tcPr anchor="ctr"/>
                </a:tc>
                <a:tc>
                  <a:txBody>
                    <a:bodyPr/>
                    <a:lstStyle/>
                    <a:p>
                      <a:pPr algn="ctr"/>
                      <a:r>
                        <a:rPr lang="en-US" sz="1400"/>
                        <a:t>Low</a:t>
                      </a:r>
                      <a:endParaRPr lang="en-US" sz="1400" dirty="0"/>
                    </a:p>
                  </a:txBody>
                  <a:tcPr anchor="ctr"/>
                </a:tc>
                <a:tc>
                  <a:txBody>
                    <a:bodyPr/>
                    <a:lstStyle/>
                    <a:p>
                      <a:pPr algn="ctr"/>
                      <a:r>
                        <a:rPr lang="en-US" sz="1400" dirty="0"/>
                        <a:t>Moderate</a:t>
                      </a:r>
                    </a:p>
                  </a:txBody>
                  <a:tcPr anchor="ctr"/>
                </a:tc>
                <a:extLst>
                  <a:ext uri="{0D108BD9-81ED-4DB2-BD59-A6C34878D82A}">
                    <a16:rowId xmlns:a16="http://schemas.microsoft.com/office/drawing/2014/main" val="2206231154"/>
                  </a:ext>
                </a:extLst>
              </a:tr>
              <a:tr h="584881">
                <a:tc>
                  <a:txBody>
                    <a:bodyPr/>
                    <a:lstStyle/>
                    <a:p>
                      <a:r>
                        <a:rPr lang="en-US" sz="1400" dirty="0"/>
                        <a:t>Association / Security</a:t>
                      </a:r>
                    </a:p>
                  </a:txBody>
                  <a:tcPr anchor="ctr"/>
                </a:tc>
                <a:tc gridSpan="4">
                  <a:txBody>
                    <a:bodyPr/>
                    <a:lstStyle/>
                    <a:p>
                      <a:pPr algn="ctr"/>
                      <a:r>
                        <a:rPr lang="en-US" sz="1400" dirty="0"/>
                        <a:t>Client associates to the “Mobility Domain” (e.g. an ESS), with a single unicast key</a:t>
                      </a:r>
                    </a:p>
                  </a:txBody>
                  <a:tcPr anchor="ctr"/>
                </a:tc>
                <a:tc hMerge="1">
                  <a:txBody>
                    <a:bodyPr/>
                    <a:lstStyle/>
                    <a:p>
                      <a:pPr algn="ctr"/>
                      <a:endParaRPr lang="en-US" sz="1400" dirty="0"/>
                    </a:p>
                  </a:txBody>
                  <a:tcPr anchor="ctr"/>
                </a:tc>
                <a:tc hMerge="1">
                  <a:txBody>
                    <a:bodyPr/>
                    <a:lstStyle/>
                    <a:p>
                      <a:endParaRPr lang="en-US"/>
                    </a:p>
                  </a:txBody>
                  <a:tcPr/>
                </a:tc>
                <a:tc hMerge="1">
                  <a:txBody>
                    <a:bodyPr/>
                    <a:lstStyle/>
                    <a:p>
                      <a:pPr algn="ctr"/>
                      <a:endParaRPr lang="en-US" sz="1400" dirty="0"/>
                    </a:p>
                  </a:txBody>
                  <a:tcPr anchor="ctr"/>
                </a:tc>
                <a:extLst>
                  <a:ext uri="{0D108BD9-81ED-4DB2-BD59-A6C34878D82A}">
                    <a16:rowId xmlns:a16="http://schemas.microsoft.com/office/drawing/2014/main" val="446018966"/>
                  </a:ext>
                </a:extLst>
              </a:tr>
            </a:tbl>
          </a:graphicData>
        </a:graphic>
      </p:graphicFrame>
    </p:spTree>
    <p:extLst>
      <p:ext uri="{BB962C8B-B14F-4D97-AF65-F5344CB8AC3E}">
        <p14:creationId xmlns:p14="http://schemas.microsoft.com/office/powerpoint/2010/main" val="3100640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76149"/>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Challenges with Roaming MLD Architecture (1)</a:t>
            </a:r>
          </a:p>
        </p:txBody>
      </p:sp>
      <p:sp>
        <p:nvSpPr>
          <p:cNvPr id="4098" name="Rectangle 2"/>
          <p:cNvSpPr>
            <a:spLocks noGrp="1" noChangeArrowheads="1"/>
          </p:cNvSpPr>
          <p:nvPr>
            <p:ph sz="half" idx="1"/>
          </p:nvPr>
        </p:nvSpPr>
        <p:spPr>
          <a:xfrm>
            <a:off x="614891" y="1460837"/>
            <a:ext cx="10934699" cy="5014577"/>
          </a:xfrm>
        </p:spPr>
        <p:txBody>
          <a:bodyPr wrap="square" anchor="t">
            <a:normAutofit/>
          </a:body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i="1" dirty="0"/>
              <a:t>Distributed MLO</a:t>
            </a:r>
            <a:r>
              <a:rPr lang="en-GB" sz="2000" b="0" dirty="0"/>
              <a:t> architecture (Option D in [1]) using a </a:t>
            </a:r>
            <a:r>
              <a:rPr lang="en-GB" sz="2000" b="0" i="1" dirty="0"/>
              <a:t>Roaming MLD</a:t>
            </a:r>
            <a:r>
              <a:rPr lang="en-GB" sz="2000" b="0" dirty="0"/>
              <a:t> for seamless roaming is ill advised because it leads to additional delays and high complexity for infrastructure and chipset [2]. </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Splitting data path functionality across Upper UMAC and Lower UMAC residing on different nodes adds significant complexity for coordination across these nodes and adds delays.</a:t>
            </a:r>
            <a:endParaRPr lang="en-GB" sz="2000" b="0" dirty="0"/>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Advertising Roaming MLD with many non-collocated affiliated APs would lead to beacon bloating</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If Roaming MLD with Upper UMAC is hosted on one of the AP MLDs</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Leads to additional </a:t>
            </a:r>
            <a:r>
              <a:rPr lang="en-US" sz="1800" dirty="0">
                <a:latin typeface="Times New Roman" panose="02020603050405020304" pitchFamily="18" charset="0"/>
              </a:rPr>
              <a:t>d</a:t>
            </a:r>
            <a:r>
              <a:rPr lang="en-US" sz="1800" b="0" i="0" u="none" strike="noStrike" dirty="0">
                <a:solidFill>
                  <a:srgbClr val="000000"/>
                </a:solidFill>
                <a:effectLst/>
                <a:latin typeface="Times New Roman" panose="02020603050405020304" pitchFamily="18" charset="0"/>
              </a:rPr>
              <a:t>elays from Roaming MLD to non-collocated AP MLDs </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Requires a mechanism to roam the </a:t>
            </a:r>
            <a:r>
              <a:rPr lang="en-GB" sz="1800" i="1" dirty="0"/>
              <a:t>Roaming MLD</a:t>
            </a:r>
            <a:r>
              <a:rPr lang="en-GB" sz="1800" dirty="0"/>
              <a:t> itself closer to client’s location for scalability and to minimize delays. This adds further complexity.</a:t>
            </a:r>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5</a:t>
            </a:fld>
            <a:endParaRPr lang="en-GB"/>
          </a:p>
        </p:txBody>
      </p:sp>
      <p:pic>
        <p:nvPicPr>
          <p:cNvPr id="29" name="Picture 28">
            <a:extLst>
              <a:ext uri="{FF2B5EF4-FFF2-40B4-BE49-F238E27FC236}">
                <a16:creationId xmlns:a16="http://schemas.microsoft.com/office/drawing/2014/main" id="{1267B7C6-CEA1-E119-BF45-96D679C6C98F}"/>
              </a:ext>
            </a:extLst>
          </p:cNvPr>
          <p:cNvPicPr>
            <a:picLocks noChangeAspect="1"/>
          </p:cNvPicPr>
          <p:nvPr/>
        </p:nvPicPr>
        <p:blipFill>
          <a:blip r:embed="rId3"/>
          <a:stretch>
            <a:fillRect/>
          </a:stretch>
        </p:blipFill>
        <p:spPr>
          <a:xfrm>
            <a:off x="3276600" y="4396902"/>
            <a:ext cx="6858000" cy="1987826"/>
          </a:xfrm>
          <a:prstGeom prst="rect">
            <a:avLst/>
          </a:prstGeom>
        </p:spPr>
      </p:pic>
    </p:spTree>
    <p:extLst>
      <p:ext uri="{BB962C8B-B14F-4D97-AF65-F5344CB8AC3E}">
        <p14:creationId xmlns:p14="http://schemas.microsoft.com/office/powerpoint/2010/main" val="1844153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1699" y="576149"/>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Challenges with Roaming MLD Architecture (2)</a:t>
            </a:r>
          </a:p>
        </p:txBody>
      </p:sp>
      <p:sp>
        <p:nvSpPr>
          <p:cNvPr id="4098" name="Rectangle 2"/>
          <p:cNvSpPr>
            <a:spLocks noGrp="1" noChangeArrowheads="1"/>
          </p:cNvSpPr>
          <p:nvPr>
            <p:ph sz="half" idx="1"/>
          </p:nvPr>
        </p:nvSpPr>
        <p:spPr>
          <a:xfrm>
            <a:off x="614891" y="1524000"/>
            <a:ext cx="10934699" cy="5014577"/>
          </a:xfrm>
        </p:spPr>
        <p:txBody>
          <a:bodyPr wrap="square" anchor="t">
            <a:normAutofit/>
          </a:body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If Roaming MLD with Upper UMAC is hosted at a centralized node (e.g. controller)</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Leads to additional buffering of frames </a:t>
            </a:r>
            <a:r>
              <a:rPr lang="en-US" sz="1800" dirty="0"/>
              <a:t>and adds </a:t>
            </a:r>
            <a:r>
              <a:rPr lang="en-US" sz="1800" dirty="0">
                <a:latin typeface="Times New Roman" panose="02020603050405020304" pitchFamily="18" charset="0"/>
              </a:rPr>
              <a:t>d</a:t>
            </a:r>
            <a:r>
              <a:rPr lang="en-US" sz="1800" b="0" i="0" u="none" strike="noStrike" dirty="0">
                <a:solidFill>
                  <a:srgbClr val="000000"/>
                </a:solidFill>
                <a:effectLst/>
                <a:latin typeface="Times New Roman" panose="02020603050405020304" pitchFamily="18" charset="0"/>
              </a:rPr>
              <a:t>elays from Roaming MLD to non-collocated AP MLDs. </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latin typeface="Times New Roman" panose="02020603050405020304" pitchFamily="18" charset="0"/>
              </a:rPr>
              <a:t>Typically, controller and AP MLDs sit far apart. Requires</a:t>
            </a:r>
            <a:r>
              <a:rPr lang="en-US" sz="1800" b="0" i="0" u="none" strike="noStrike" dirty="0">
                <a:solidFill>
                  <a:srgbClr val="000000"/>
                </a:solidFill>
                <a:effectLst/>
                <a:latin typeface="Times New Roman" panose="02020603050405020304" pitchFamily="18" charset="0"/>
              </a:rPr>
              <a:t> fast networking path between controller and all AP MLDs</a:t>
            </a:r>
            <a:r>
              <a:rPr lang="en-US" sz="1800" b="0" i="0" dirty="0">
                <a:solidFill>
                  <a:srgbClr val="000000"/>
                </a:solidFill>
                <a:effectLst/>
                <a:latin typeface="Times New Roman" panose="02020603050405020304" pitchFamily="18" charset="0"/>
              </a:rPr>
              <a:t>. Continuous data path coordination across controller and AP MLDs is challenging. </a:t>
            </a:r>
            <a:endParaRPr lang="en-US" sz="1800" b="0" i="0" dirty="0">
              <a:solidFill>
                <a:srgbClr val="000000"/>
              </a:solidFill>
              <a:effectLst/>
              <a:latin typeface="Arial" panose="020B0604020202020204" pitchFamily="34" charset="0"/>
            </a:endParaRP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0" u="none" strike="noStrike" dirty="0">
                <a:solidFill>
                  <a:srgbClr val="000000"/>
                </a:solidFill>
                <a:effectLst/>
                <a:latin typeface="Times New Roman" panose="02020603050405020304" pitchFamily="18" charset="0"/>
              </a:rPr>
              <a:t>Avoiding DL wireless duplication</a:t>
            </a:r>
            <a:r>
              <a:rPr lang="en-US" sz="1800" dirty="0">
                <a:latin typeface="Times New Roman" panose="02020603050405020304" pitchFamily="18" charset="0"/>
              </a:rPr>
              <a:t> requires </a:t>
            </a:r>
            <a:r>
              <a:rPr lang="en-US" sz="1800" b="0" i="0" u="none" strike="noStrike" dirty="0">
                <a:solidFill>
                  <a:srgbClr val="000000"/>
                </a:solidFill>
                <a:effectLst/>
                <a:latin typeface="Times New Roman" panose="02020603050405020304" pitchFamily="18" charset="0"/>
              </a:rPr>
              <a:t>coordination between AP MLDs, adding additional delays.</a:t>
            </a:r>
            <a:endParaRPr lang="en-US" sz="1800" dirty="0"/>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Implementing reorder buffers is challenging in terms of scalability. Requires massive throughput at controller with high client scale.</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Due to these challenges, we strongly discourage adopting a Roaming MLD architecture for seamless roaming in 11bn</a:t>
            </a:r>
          </a:p>
          <a:p>
            <a:pPr marL="0" indent="0">
              <a:lnSpc>
                <a:spcPct val="90000"/>
              </a:lnSpc>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200" dirty="0"/>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6</a:t>
            </a:fld>
            <a:endParaRPr lang="en-GB"/>
          </a:p>
        </p:txBody>
      </p:sp>
      <p:pic>
        <p:nvPicPr>
          <p:cNvPr id="28" name="Picture 27">
            <a:extLst>
              <a:ext uri="{FF2B5EF4-FFF2-40B4-BE49-F238E27FC236}">
                <a16:creationId xmlns:a16="http://schemas.microsoft.com/office/drawing/2014/main" id="{D89F10A3-32F2-FEB3-CFAC-AFEC428434CD}"/>
              </a:ext>
            </a:extLst>
          </p:cNvPr>
          <p:cNvPicPr>
            <a:picLocks noChangeAspect="1"/>
          </p:cNvPicPr>
          <p:nvPr/>
        </p:nvPicPr>
        <p:blipFill>
          <a:blip r:embed="rId3"/>
          <a:stretch>
            <a:fillRect/>
          </a:stretch>
        </p:blipFill>
        <p:spPr>
          <a:xfrm>
            <a:off x="2971800" y="4274200"/>
            <a:ext cx="6546145" cy="2083402"/>
          </a:xfrm>
          <a:prstGeom prst="rect">
            <a:avLst/>
          </a:prstGeom>
        </p:spPr>
      </p:pic>
    </p:spTree>
    <p:extLst>
      <p:ext uri="{BB962C8B-B14F-4D97-AF65-F5344CB8AC3E}">
        <p14:creationId xmlns:p14="http://schemas.microsoft.com/office/powerpoint/2010/main" val="15523560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29217" y="600849"/>
            <a:ext cx="10361084" cy="904381"/>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within a Seamless Mobility Domain </a:t>
            </a:r>
          </a:p>
        </p:txBody>
      </p:sp>
      <p:sp>
        <p:nvSpPr>
          <p:cNvPr id="4098" name="Rectangle 2"/>
          <p:cNvSpPr>
            <a:spLocks noGrp="1" noChangeArrowheads="1"/>
          </p:cNvSpPr>
          <p:nvPr>
            <p:ph sz="half" idx="1"/>
          </p:nvPr>
        </p:nvSpPr>
        <p:spPr>
          <a:xfrm>
            <a:off x="457199" y="1505229"/>
            <a:ext cx="6934201" cy="5151159"/>
          </a:xfrm>
        </p:spPr>
        <p:txBody>
          <a:bodyPr wrap="square" anchor="t">
            <a:normAutofit fontScale="92500" lnSpcReduction="10000"/>
          </a:body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Instead, we propose to adopt a roaming architecture which enables seamless roaming within a </a:t>
            </a:r>
            <a:r>
              <a:rPr lang="en-GB" sz="2000" b="0" i="1" dirty="0"/>
              <a:t>Seamless Mobility Domain (SMD) </a:t>
            </a:r>
            <a:r>
              <a:rPr lang="en-GB" sz="2000" b="0" dirty="0"/>
              <a:t>using Option B, Option C or hybrid of the two [1]</a:t>
            </a:r>
            <a:endParaRPr lang="en-GB" sz="2000" b="0" i="1" dirty="0"/>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dirty="0"/>
              <a:t>Achieve seamless roaming without complexity of Roaming MLD</a:t>
            </a:r>
            <a:endParaRPr lang="en-GB" sz="1700" b="0" dirty="0"/>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An SMD consists of multiple AP MLDs across which seamless roaming is supported. One SMD could cover all AP MLDs of an ESS or an ESS can have multiple SMDs.</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Each AP MLD maintains its own data path to DS and complete UMAC functionality resides on the AP MLD as in 11be.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700" b="1" dirty="0"/>
              <a:t>UMAC is not split into Upper &amp; Lower UMAC on different entities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Each SMD is uniquely identified in the network using a virtual MAC address (SMD MAC Address).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An AP MLD is configured with the SMD that it belongs to. Affiliated APs advertise SMD info in beacons &amp; probe responses.</a:t>
            </a:r>
          </a:p>
          <a:p>
            <a:pPr marL="342900" lvl="1"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cs typeface="+mn-cs"/>
              </a:rPr>
              <a:t>For seamless roaming, a client associates with the SMD</a:t>
            </a:r>
            <a:r>
              <a:rPr lang="en-GB" sz="2000" i="1" dirty="0">
                <a:cs typeface="+mn-cs"/>
              </a:rPr>
              <a:t> </a:t>
            </a:r>
            <a:r>
              <a:rPr lang="en-GB" sz="2000" dirty="0">
                <a:cs typeface="+mn-cs"/>
              </a:rPr>
              <a:t>through an AP MLD and establishes setup links. Client then adds/deletes links with AP MLDs as it roams within that SMD.</a:t>
            </a:r>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7</a:t>
            </a:fld>
            <a:endParaRPr lang="en-GB"/>
          </a:p>
        </p:txBody>
      </p:sp>
      <p:pic>
        <p:nvPicPr>
          <p:cNvPr id="2" name="Picture 1">
            <a:extLst>
              <a:ext uri="{FF2B5EF4-FFF2-40B4-BE49-F238E27FC236}">
                <a16:creationId xmlns:a16="http://schemas.microsoft.com/office/drawing/2014/main" id="{6E839790-F94C-B5A3-C5A9-3337464A72B9}"/>
              </a:ext>
            </a:extLst>
          </p:cNvPr>
          <p:cNvPicPr>
            <a:picLocks noChangeAspect="1"/>
          </p:cNvPicPr>
          <p:nvPr/>
        </p:nvPicPr>
        <p:blipFill>
          <a:blip r:embed="rId3"/>
          <a:stretch>
            <a:fillRect/>
          </a:stretch>
        </p:blipFill>
        <p:spPr>
          <a:xfrm>
            <a:off x="7535527" y="2751754"/>
            <a:ext cx="4580273" cy="2048846"/>
          </a:xfrm>
          <a:prstGeom prst="rect">
            <a:avLst/>
          </a:prstGeom>
        </p:spPr>
      </p:pic>
    </p:spTree>
    <p:extLst>
      <p:ext uri="{BB962C8B-B14F-4D97-AF65-F5344CB8AC3E}">
        <p14:creationId xmlns:p14="http://schemas.microsoft.com/office/powerpoint/2010/main" val="10754174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0DC9F-1940-28C4-CFA6-DB7768DA3513}"/>
              </a:ext>
            </a:extLst>
          </p:cNvPr>
          <p:cNvSpPr>
            <a:spLocks noGrp="1"/>
          </p:cNvSpPr>
          <p:nvPr>
            <p:ph type="title"/>
          </p:nvPr>
        </p:nvSpPr>
        <p:spPr>
          <a:xfrm>
            <a:off x="914401" y="685802"/>
            <a:ext cx="10361084" cy="842292"/>
          </a:xfrm>
        </p:spPr>
        <p:txBody>
          <a:bodyPr/>
          <a:lstStyle/>
          <a:p>
            <a:r>
              <a:rPr lang="en-US" dirty="0"/>
              <a:t>Association to a </a:t>
            </a:r>
            <a:r>
              <a:rPr lang="en-GB" dirty="0"/>
              <a:t>Seamless Mobility Domain </a:t>
            </a:r>
            <a:endParaRPr lang="en-US" dirty="0"/>
          </a:p>
        </p:txBody>
      </p:sp>
      <p:sp>
        <p:nvSpPr>
          <p:cNvPr id="4" name="Slide Number Placeholder 3">
            <a:extLst>
              <a:ext uri="{FF2B5EF4-FFF2-40B4-BE49-F238E27FC236}">
                <a16:creationId xmlns:a16="http://schemas.microsoft.com/office/drawing/2014/main" id="{AF078AB8-F174-2EC7-7911-40D39D57AF0D}"/>
              </a:ext>
            </a:extLst>
          </p:cNvPr>
          <p:cNvSpPr>
            <a:spLocks noGrp="1"/>
          </p:cNvSpPr>
          <p:nvPr>
            <p:ph type="sldNum" idx="12"/>
          </p:nvPr>
        </p:nvSpPr>
        <p:spPr>
          <a:xfrm>
            <a:off x="5779362" y="6519431"/>
            <a:ext cx="704849"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607150C4-AACD-A685-4031-75A30DA8B76F}"/>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EF742B5-9C53-6646-7045-F433C720EA3E}"/>
              </a:ext>
            </a:extLst>
          </p:cNvPr>
          <p:cNvSpPr>
            <a:spLocks noGrp="1"/>
          </p:cNvSpPr>
          <p:nvPr>
            <p:ph type="dt" idx="15"/>
          </p:nvPr>
        </p:nvSpPr>
        <p:spPr/>
        <p:txBody>
          <a:bodyPr/>
          <a:lstStyle/>
          <a:p>
            <a:r>
              <a:rPr lang="en-US"/>
              <a:t>November 2023</a:t>
            </a:r>
            <a:endParaRPr lang="en-GB" dirty="0"/>
          </a:p>
        </p:txBody>
      </p:sp>
      <p:sp>
        <p:nvSpPr>
          <p:cNvPr id="3" name="Rectangle 2">
            <a:extLst>
              <a:ext uri="{FF2B5EF4-FFF2-40B4-BE49-F238E27FC236}">
                <a16:creationId xmlns:a16="http://schemas.microsoft.com/office/drawing/2014/main" id="{63B353A2-7BF4-E7E3-2E40-A1A5D6C2CFCD}"/>
              </a:ext>
            </a:extLst>
          </p:cNvPr>
          <p:cNvSpPr>
            <a:spLocks noGrp="1" noChangeArrowheads="1"/>
          </p:cNvSpPr>
          <p:nvPr>
            <p:ph sz="half" idx="1"/>
          </p:nvPr>
        </p:nvSpPr>
        <p:spPr>
          <a:xfrm>
            <a:off x="494243" y="1528093"/>
            <a:ext cx="11011957" cy="1831700"/>
          </a:xfrm>
        </p:spPr>
        <p:txBody>
          <a:bodyPr wrap="square" anchor="t">
            <a:normAutofit fontScale="85000" lnSpcReduction="20000"/>
          </a:body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Association procedure is enhanced to indicate association to an SMD </a:t>
            </a:r>
            <a:r>
              <a:rPr lang="en-GB" sz="2000" b="0" dirty="0">
                <a:cs typeface="+mn-cs"/>
              </a:rPr>
              <a:t>by including an SMD IE</a:t>
            </a:r>
            <a:r>
              <a:rPr lang="en-GB" sz="2000" dirty="0">
                <a:cs typeface="+mn-cs"/>
              </a:rPr>
              <a:t>.</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 single PTK is generated for association to an SMD. The SMD MAC Address is used in PTK generation to tie it to the SMD. </a:t>
            </a:r>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After client’s initial association with the SMD through an AP MLD, infrastructure facilitates PTK distribution on all AP MLDs of the SMD. </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PTK can be distributed right after association or fetched from a key storage by AP MLDs when roaming preparation is triggered.</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GTK for added links during roaming </a:t>
            </a:r>
            <a:r>
              <a:rPr lang="en-GB" sz="1800" dirty="0"/>
              <a:t>is </a:t>
            </a:r>
            <a:r>
              <a:rPr lang="en-GB" sz="1800" b="0" dirty="0"/>
              <a:t>provided to the STA as part of add link operat</a:t>
            </a:r>
            <a:r>
              <a:rPr lang="en-GB" sz="1700" b="0" dirty="0"/>
              <a:t>ion.</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t>AID space is per AP MLD. Target AP MLD assigns a new AID to the non-AP MLD during Add Link operation.</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700" b="0" dirty="0"/>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p>
        </p:txBody>
      </p:sp>
      <p:pic>
        <p:nvPicPr>
          <p:cNvPr id="7" name="Picture 6">
            <a:extLst>
              <a:ext uri="{FF2B5EF4-FFF2-40B4-BE49-F238E27FC236}">
                <a16:creationId xmlns:a16="http://schemas.microsoft.com/office/drawing/2014/main" id="{EDF279F5-7CD1-FF07-0A60-7BB64A7BE7CB}"/>
              </a:ext>
            </a:extLst>
          </p:cNvPr>
          <p:cNvPicPr>
            <a:picLocks noChangeAspect="1"/>
          </p:cNvPicPr>
          <p:nvPr/>
        </p:nvPicPr>
        <p:blipFill>
          <a:blip r:embed="rId3"/>
          <a:stretch>
            <a:fillRect/>
          </a:stretch>
        </p:blipFill>
        <p:spPr>
          <a:xfrm>
            <a:off x="2743200" y="3579427"/>
            <a:ext cx="6897715" cy="2895987"/>
          </a:xfrm>
          <a:prstGeom prst="rect">
            <a:avLst/>
          </a:prstGeom>
        </p:spPr>
      </p:pic>
    </p:spTree>
    <p:extLst>
      <p:ext uri="{BB962C8B-B14F-4D97-AF65-F5344CB8AC3E}">
        <p14:creationId xmlns:p14="http://schemas.microsoft.com/office/powerpoint/2010/main" val="280654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Seamless Roaming (1)</a:t>
            </a:r>
          </a:p>
        </p:txBody>
      </p:sp>
      <p:sp>
        <p:nvSpPr>
          <p:cNvPr id="4098" name="Rectangle 2"/>
          <p:cNvSpPr>
            <a:spLocks noGrp="1" noChangeArrowheads="1"/>
          </p:cNvSpPr>
          <p:nvPr>
            <p:ph sz="half" idx="1"/>
          </p:nvPr>
        </p:nvSpPr>
        <p:spPr>
          <a:xfrm>
            <a:off x="452444" y="1830390"/>
            <a:ext cx="5643556" cy="4237832"/>
          </a:xfrm>
        </p:spPr>
        <p:txBody>
          <a:bodyPr wrap="square" anchor="t">
            <a:normAutofit/>
          </a:bodyPr>
          <a:lstStyle/>
          <a:p>
            <a:pPr>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Support only MLD level roaming:</a:t>
            </a:r>
            <a:r>
              <a:rPr lang="en-GB" sz="2000" b="0" dirty="0"/>
              <a:t> Client roams all links to a neighbouring AP MLD</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In a non-roaming state, a non-AP MLD only has links setup with a single AP MLD </a:t>
            </a:r>
            <a:r>
              <a:rPr lang="en-GB" sz="1800" dirty="0"/>
              <a:t>and does not have links split across multiple AP MLDs, to avoid infra. complexity of multiple data paths to DS.</a:t>
            </a:r>
          </a:p>
          <a:p>
            <a:pPr lvl="1">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Only during roaming transition, a non-AP MLD has link connect</a:t>
            </a:r>
            <a:r>
              <a:rPr lang="en-GB" sz="1800" b="0" dirty="0"/>
              <a:t>ivity through multiple AP MLDs to achieve make-before-break roaming. </a:t>
            </a:r>
            <a:endParaRPr lang="en-GB" sz="1800" dirty="0"/>
          </a:p>
          <a:p>
            <a:pPr lvl="2">
              <a:buFont typeface="Arial" panose="020B0604020202020204" pitchFamily="34" charset="0"/>
              <a:buChar char="•"/>
            </a:pPr>
            <a:r>
              <a:rPr lang="en-GB" sz="1600" dirty="0"/>
              <a:t>Non-AP MLD has DL wireless connect</a:t>
            </a:r>
            <a:r>
              <a:rPr lang="en-GB" sz="1600" b="0" dirty="0"/>
              <a:t>ivity through both source and target AP MLDs.</a:t>
            </a:r>
            <a:r>
              <a:rPr lang="en-GB" sz="1600" dirty="0"/>
              <a:t> </a:t>
            </a:r>
          </a:p>
          <a:p>
            <a:pPr lvl="2">
              <a:buFont typeface="Arial" panose="020B0604020202020204" pitchFamily="34" charset="0"/>
              <a:buChar char="•"/>
            </a:pPr>
            <a:r>
              <a:rPr lang="en-GB" sz="1600" dirty="0"/>
              <a:t>Non-AP MLD always has UL wireless connect</a:t>
            </a:r>
            <a:r>
              <a:rPr lang="en-GB" sz="1600" b="0" dirty="0"/>
              <a:t>ivity through a single AP MLD – first with source and then with target</a:t>
            </a:r>
            <a:r>
              <a:rPr lang="en-GB" sz="1600" dirty="0"/>
              <a:t>.</a:t>
            </a:r>
            <a:endParaRPr lang="en-GB" sz="1600" b="0" dirty="0"/>
          </a:p>
          <a:p>
            <a:pPr lvl="2">
              <a:buFont typeface="Arial" panose="020B0604020202020204" pitchFamily="34" charset="0"/>
              <a:buChar char="•"/>
            </a:pPr>
            <a:endParaRPr lang="en-GB" sz="1400" dirty="0"/>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9</a:t>
            </a:fld>
            <a:endParaRPr lang="en-GB"/>
          </a:p>
        </p:txBody>
      </p:sp>
      <p:pic>
        <p:nvPicPr>
          <p:cNvPr id="7" name="Picture 6">
            <a:extLst>
              <a:ext uri="{FF2B5EF4-FFF2-40B4-BE49-F238E27FC236}">
                <a16:creationId xmlns:a16="http://schemas.microsoft.com/office/drawing/2014/main" id="{3DCA20D3-1449-90CE-1251-D8AF37D418B1}"/>
              </a:ext>
            </a:extLst>
          </p:cNvPr>
          <p:cNvPicPr>
            <a:picLocks noChangeAspect="1"/>
          </p:cNvPicPr>
          <p:nvPr/>
        </p:nvPicPr>
        <p:blipFill>
          <a:blip r:embed="rId3"/>
          <a:stretch>
            <a:fillRect/>
          </a:stretch>
        </p:blipFill>
        <p:spPr>
          <a:xfrm>
            <a:off x="6400800" y="2286000"/>
            <a:ext cx="5340268" cy="3063251"/>
          </a:xfrm>
          <a:prstGeom prst="rect">
            <a:avLst/>
          </a:prstGeom>
        </p:spPr>
      </p:pic>
    </p:spTree>
    <p:extLst>
      <p:ext uri="{BB962C8B-B14F-4D97-AF65-F5344CB8AC3E}">
        <p14:creationId xmlns:p14="http://schemas.microsoft.com/office/powerpoint/2010/main" val="1899805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24545</TotalTime>
  <Words>3720</Words>
  <Application>Microsoft Macintosh PowerPoint</Application>
  <PresentationFormat>Widescreen</PresentationFormat>
  <Paragraphs>374</Paragraphs>
  <Slides>27</Slides>
  <Notes>24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 Unicode MS</vt:lpstr>
      <vt:lpstr>Arial</vt:lpstr>
      <vt:lpstr>Times New Roman</vt:lpstr>
      <vt:lpstr>Wingdings</vt:lpstr>
      <vt:lpstr>Office Theme</vt:lpstr>
      <vt:lpstr>Document</vt:lpstr>
      <vt:lpstr>Seamless Roaming within a Mobility Domain</vt:lpstr>
      <vt:lpstr>Introduction </vt:lpstr>
      <vt:lpstr>Recap (1)</vt:lpstr>
      <vt:lpstr>Recap (2)</vt:lpstr>
      <vt:lpstr>Challenges with Roaming MLD Architecture (1)</vt:lpstr>
      <vt:lpstr>Challenges with Roaming MLD Architecture (2)</vt:lpstr>
      <vt:lpstr>Roaming within a Seamless Mobility Domain </vt:lpstr>
      <vt:lpstr>Association to a Seamless Mobility Domain </vt:lpstr>
      <vt:lpstr>Considerations for Seamless Roaming (1)</vt:lpstr>
      <vt:lpstr>Considerations for Seamless Roaming (2)</vt:lpstr>
      <vt:lpstr>Considerations for Seamless Roaming (3)</vt:lpstr>
      <vt:lpstr>Considerations for Seamless Roaming (4)</vt:lpstr>
      <vt:lpstr>Roaming across SMDs of an ESS</vt:lpstr>
      <vt:lpstr>Summary (1)</vt:lpstr>
      <vt:lpstr>Summary (2)</vt:lpstr>
      <vt:lpstr>SP1</vt:lpstr>
      <vt:lpstr>SP2</vt:lpstr>
      <vt:lpstr>SP3</vt:lpstr>
      <vt:lpstr>SP4</vt:lpstr>
      <vt:lpstr>SP5</vt:lpstr>
      <vt:lpstr>SP6</vt:lpstr>
      <vt:lpstr>SP7</vt:lpstr>
      <vt:lpstr>SP8</vt:lpstr>
      <vt:lpstr>SP9</vt:lpstr>
      <vt:lpstr>References</vt:lpstr>
      <vt:lpstr>Backup</vt:lpstr>
      <vt:lpstr>Relationship across entities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2024-01-13T06:06:54Z</dcterms:modified>
  <cp:category>Name, Affiliation</cp:category>
</cp:coreProperties>
</file>