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91" r:id="rId2"/>
    <p:sldId id="334" r:id="rId3"/>
    <p:sldId id="335" r:id="rId4"/>
    <p:sldId id="336" r:id="rId5"/>
    <p:sldId id="337" r:id="rId6"/>
    <p:sldId id="339" r:id="rId7"/>
    <p:sldId id="338" r:id="rId8"/>
    <p:sldId id="345" r:id="rId9"/>
    <p:sldId id="344" r:id="rId10"/>
    <p:sldId id="342" r:id="rId11"/>
    <p:sldId id="343" r:id="rId12"/>
    <p:sldId id="27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47F82E-921A-37DA-3778-743F42C3693B}" name="Ciochina-Kar, Dana" initials="CKD" userId="S::Dana.Ciochina@sony.com::abf1c6f0-ef18-4a05-ba25-aa04629cf2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" initials="D" lastIdx="15" clrIdx="0">
    <p:extLst>
      <p:ext uri="{19B8F6BF-5375-455C-9EA6-DF929625EA0E}">
        <p15:presenceInfo xmlns:p15="http://schemas.microsoft.com/office/powerpoint/2012/main" userId="S::Dana.Ciochina@sony.com::abf1c6f0-ef18-4a05-ba25-aa04629cf238" providerId="AD"/>
      </p:ext>
    </p:extLst>
  </p:cmAuthor>
  <p:cmAuthor id="2" name="Verenzuela, Daniel" initials="VD" lastIdx="9" clrIdx="1">
    <p:extLst>
      <p:ext uri="{19B8F6BF-5375-455C-9EA6-DF929625EA0E}">
        <p15:presenceInfo xmlns:p15="http://schemas.microsoft.com/office/powerpoint/2012/main" userId="S::Daniel.Verenzuela@sony.com::bf3cd75e-c5ef-4567-a591-ccc30271d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>
      <p:cViewPr varScale="1">
        <p:scale>
          <a:sx n="88" d="100"/>
          <a:sy n="88" d="100"/>
        </p:scale>
        <p:origin x="96" y="8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221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802.11-23/2124r0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8BE488-EB22-A352-0B38-17219EA481D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802.11-23/2124r0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2EC0D27-4302-4628-9DC1-48FCC1C3429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722499" y="325438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802.11-23/2124r0</a:t>
            </a: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33161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/>
              <a:t>TXOP Adjustment for inter-BSS R-TWT Schedule Protection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6F27A3-8A03-9909-FEE8-08BDAA08C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633947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Dana.Ciochina@sony.com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 Handte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Salvatore </a:t>
                      </a:r>
                      <a:r>
                        <a:rPr kumimoji="1" lang="en-US" altLang="ja-JP" sz="1600" dirty="0" err="1"/>
                        <a:t>Talarico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E3FD1-AC2B-66B2-219D-1C215497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195F5-195B-3314-3073-3CD766868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of the proposed solutions:</a:t>
            </a:r>
          </a:p>
          <a:p>
            <a:pPr lvl="1"/>
            <a:r>
              <a:rPr lang="en-US" dirty="0"/>
              <a:t>Low implementation complexity at non-AP STA</a:t>
            </a:r>
          </a:p>
          <a:p>
            <a:pPr lvl="2"/>
            <a:r>
              <a:rPr lang="en-US" dirty="0"/>
              <a:t>The proposed solutions can improve the protection mechanisms from </a:t>
            </a:r>
            <a:r>
              <a:rPr lang="en-US" dirty="0" err="1"/>
              <a:t>oBSS</a:t>
            </a:r>
            <a:r>
              <a:rPr lang="en-US" dirty="0"/>
              <a:t> STAs, without requiring the </a:t>
            </a:r>
            <a:r>
              <a:rPr lang="en-US" dirty="0" err="1"/>
              <a:t>oBSS</a:t>
            </a:r>
            <a:r>
              <a:rPr lang="en-US" dirty="0"/>
              <a:t> STAs to determine, save or respect a large amount of schedule information</a:t>
            </a:r>
          </a:p>
          <a:p>
            <a:pPr lvl="1"/>
            <a:r>
              <a:rPr lang="en-US" dirty="0"/>
              <a:t>Existing frameworks can be adapted to implement the proposed methods</a:t>
            </a:r>
          </a:p>
          <a:p>
            <a:pPr lvl="1"/>
            <a:r>
              <a:rPr lang="en-US" dirty="0"/>
              <a:t>The proposed techniques can be further enhanced to consider different coordination techniques 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Allowing an AP to change the TXOP parameters that a STA requested should be done with care to avoid overuse and to guarantee fairness</a:t>
            </a:r>
          </a:p>
          <a:p>
            <a:pPr lvl="1"/>
            <a:r>
              <a:rPr lang="en-US" dirty="0"/>
              <a:t>A STA may need to reparse the packets to fit the adjusted TXOP duration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822FF-E191-F121-3740-05BA7B2259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E42EB-CB15-4FE9-CF05-F8C9243808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779E36-CCA1-117C-2962-651C063787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128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92725"/>
            <a:ext cx="10449982" cy="4528563"/>
          </a:xfrm>
        </p:spPr>
        <p:txBody>
          <a:bodyPr/>
          <a:lstStyle/>
          <a:p>
            <a:r>
              <a:rPr lang="en-US" dirty="0"/>
              <a:t>Protection mechanisms for scheduling intervals from </a:t>
            </a:r>
            <a:r>
              <a:rPr lang="en-US" dirty="0" err="1"/>
              <a:t>oBSS</a:t>
            </a:r>
            <a:r>
              <a:rPr lang="en-US" dirty="0"/>
              <a:t> STAs still need to be defined</a:t>
            </a:r>
          </a:p>
          <a:p>
            <a:pPr lvl="1"/>
            <a:r>
              <a:rPr lang="en-US" dirty="0"/>
              <a:t>Schedule information exchange and negotiation may be heavy on the non-AP STAs</a:t>
            </a:r>
          </a:p>
          <a:p>
            <a:r>
              <a:rPr lang="en-US" dirty="0"/>
              <a:t>We have introduced a mechanism to increase the protection of an R-TWT from </a:t>
            </a:r>
            <a:r>
              <a:rPr lang="en-US" dirty="0" err="1"/>
              <a:t>oBSS</a:t>
            </a:r>
            <a:r>
              <a:rPr lang="en-US" dirty="0"/>
              <a:t> STAs with two flavors</a:t>
            </a:r>
          </a:p>
          <a:p>
            <a:pPr lvl="1"/>
            <a:r>
              <a:rPr lang="en-US" dirty="0"/>
              <a:t>Both aim at limiting the amount of schedule information and rules that a non-AP STA needs to follow </a:t>
            </a:r>
          </a:p>
          <a:p>
            <a:pPr lvl="1"/>
            <a:r>
              <a:rPr lang="en-US" dirty="0"/>
              <a:t>The initial solution assumes an AP adjusting a requested TXOP based on R-TWT information</a:t>
            </a:r>
          </a:p>
          <a:p>
            <a:pPr lvl="1"/>
            <a:r>
              <a:rPr lang="en-US" dirty="0"/>
              <a:t>An enhanced solution assumes an AP adjusting a requested TXOP based on, in addition to the R-TWT information, the traffic requirements of the </a:t>
            </a:r>
            <a:r>
              <a:rPr lang="en-US" dirty="0" err="1"/>
              <a:t>oBSS</a:t>
            </a:r>
            <a:r>
              <a:rPr lang="en-US" dirty="0"/>
              <a:t> STA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ABCAB-66ED-BD93-8C00-0A6144E17A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[1] 11-20/1046r12 Protected TWT Enhancement for Latency Sensitive Traffic</a:t>
            </a:r>
          </a:p>
          <a:p>
            <a:r>
              <a:rPr lang="en-US" b="0" dirty="0"/>
              <a:t>[2] 11-23/226r2 Considerations for AP coordination in UHR: Coordinated Medium Access</a:t>
            </a:r>
          </a:p>
          <a:p>
            <a:r>
              <a:rPr lang="en-US" b="0" dirty="0"/>
              <a:t>[3] 11-23/</a:t>
            </a:r>
            <a:r>
              <a:rPr lang="en-US" b="0" dirty="0" err="1"/>
              <a:t>rTWT</a:t>
            </a:r>
            <a:r>
              <a:rPr lang="en-US" b="0" dirty="0"/>
              <a:t> for Multi-AP</a:t>
            </a:r>
          </a:p>
          <a:p>
            <a:r>
              <a:rPr lang="en-US" b="0" dirty="0"/>
              <a:t>[4] 11-23/291 R-TWT Multi-AP Coordination</a:t>
            </a:r>
          </a:p>
          <a:p>
            <a:r>
              <a:rPr lang="en-US" b="0" dirty="0"/>
              <a:t>[5] 11-23/250r0 AP Coordination</a:t>
            </a:r>
          </a:p>
          <a:p>
            <a:r>
              <a:rPr lang="en-US" b="0" dirty="0"/>
              <a:t>[6] 11-23/0771r0 Coordinated R-TWT Protection in Multi-BSS</a:t>
            </a:r>
          </a:p>
          <a:p>
            <a:r>
              <a:rPr lang="en-US" b="0" dirty="0"/>
              <a:t>[7] 11-23/1087r0 Announcement for R-TWT Coordination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639392" cy="4960611"/>
          </a:xfrm>
        </p:spPr>
        <p:txBody>
          <a:bodyPr/>
          <a:lstStyle/>
          <a:p>
            <a:r>
              <a:rPr lang="en-US" dirty="0"/>
              <a:t>R-TWT has been proposed as mechanism to prioritize low latency traffic [1] and is envisioned to assist in multi-AP coordination [2], [3]</a:t>
            </a:r>
          </a:p>
          <a:p>
            <a:endParaRPr lang="en-US" dirty="0"/>
          </a:p>
          <a:p>
            <a:r>
              <a:rPr lang="en-US" dirty="0"/>
              <a:t>Current protection mechanisms are only applicable to intra-BSS scenarios </a:t>
            </a:r>
          </a:p>
          <a:p>
            <a:pPr lvl="1"/>
            <a:r>
              <a:rPr lang="en-US" dirty="0"/>
              <a:t>Extensions for inter-BSS scenarios need to be defined </a:t>
            </a:r>
          </a:p>
          <a:p>
            <a:endParaRPr lang="en-US" dirty="0"/>
          </a:p>
          <a:p>
            <a:r>
              <a:rPr lang="en-US" dirty="0"/>
              <a:t>Initial solutions to protect R-TWT schedules from </a:t>
            </a:r>
            <a:r>
              <a:rPr lang="en-US" dirty="0" err="1"/>
              <a:t>oBSS</a:t>
            </a:r>
            <a:r>
              <a:rPr lang="en-US" dirty="0"/>
              <a:t> STAs have been discussed in [4]-[7] </a:t>
            </a:r>
          </a:p>
          <a:p>
            <a:pPr lvl="1"/>
            <a:r>
              <a:rPr lang="en-US" dirty="0"/>
              <a:t>Schedule coordination [4]</a:t>
            </a:r>
          </a:p>
          <a:p>
            <a:pPr lvl="1"/>
            <a:r>
              <a:rPr lang="en-US" dirty="0"/>
              <a:t>Selective consideration of </a:t>
            </a:r>
            <a:r>
              <a:rPr lang="en-US" dirty="0" err="1"/>
              <a:t>oBSS</a:t>
            </a:r>
            <a:r>
              <a:rPr lang="en-US" dirty="0"/>
              <a:t> schedules [5]- [7]</a:t>
            </a:r>
          </a:p>
          <a:p>
            <a:pPr lvl="1"/>
            <a:r>
              <a:rPr lang="en-US" dirty="0"/>
              <a:t>STAs reporting neighboring AP’s R-TWT [5]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F9C6-07DB-49AB-3A34-9527892F0F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2AB6F-9F20-4F2B-9B0B-0E0715DD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regarding inter-BSS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2AFC7-59A5-4A23-95B3-151780735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751" y="1348709"/>
            <a:ext cx="10143801" cy="2296315"/>
          </a:xfrm>
        </p:spPr>
        <p:txBody>
          <a:bodyPr/>
          <a:lstStyle/>
          <a:p>
            <a:r>
              <a:rPr lang="en-US" dirty="0"/>
              <a:t>Defining the right action to be taken based on scheduling information from multiple BSSs may depend on many factors</a:t>
            </a:r>
          </a:p>
          <a:p>
            <a:pPr lvl="2"/>
            <a:r>
              <a:rPr lang="en-US" dirty="0"/>
              <a:t>Some STAs within a BSS may impact or be impacted by transmissions from a neighboring BSS, whereas others may not</a:t>
            </a:r>
          </a:p>
          <a:p>
            <a:pPr lvl="3"/>
            <a:r>
              <a:rPr lang="en-US" dirty="0"/>
              <a:t>How much schedule information should be propagated</a:t>
            </a:r>
          </a:p>
          <a:p>
            <a:pPr lvl="3"/>
            <a:r>
              <a:rPr lang="en-US" dirty="0"/>
              <a:t>How much should the quiet element protection be extended?</a:t>
            </a:r>
          </a:p>
          <a:p>
            <a:pPr lvl="2"/>
            <a:r>
              <a:rPr lang="en-US" dirty="0"/>
              <a:t>Some schedules may be full or have critical start time requirements whereas others may be more flexible regarding the start time </a:t>
            </a:r>
          </a:p>
          <a:p>
            <a:pPr lvl="2"/>
            <a:r>
              <a:rPr lang="en-US" dirty="0"/>
              <a:t>Various levels of coordination between the APs may be possible </a:t>
            </a:r>
          </a:p>
          <a:p>
            <a:pPr lvl="2"/>
            <a:r>
              <a:rPr lang="en-US" dirty="0"/>
              <a:t>An EHT or UHR STA may have urgent low latency traffic to transmit even though it is not a member of the upcoming R-TWT 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FEE16-2BB5-44EF-BE43-B739E0B9B3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77188-1080-4E95-88CF-04679C7517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A053E4-9C80-4A64-B295-841B813443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9175C59-4DCC-8412-7043-879E164EA9F7}"/>
              </a:ext>
            </a:extLst>
          </p:cNvPr>
          <p:cNvSpPr txBox="1">
            <a:spLocks/>
          </p:cNvSpPr>
          <p:nvPr/>
        </p:nvSpPr>
        <p:spPr bwMode="auto">
          <a:xfrm>
            <a:off x="929216" y="5093125"/>
            <a:ext cx="11359472" cy="12161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Requiring non-AP STAs to respect quiet elements or large amount of schedule information from neighboring BSSs can be complex and inefficient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 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32379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2AB6F-9F20-4F2B-9B0B-0E0715DD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Approach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2AFC7-59A5-4A23-95B3-151780735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1" y="1340769"/>
            <a:ext cx="10449982" cy="1296144"/>
          </a:xfrm>
        </p:spPr>
        <p:txBody>
          <a:bodyPr/>
          <a:lstStyle/>
          <a:p>
            <a:r>
              <a:rPr lang="en-US" dirty="0"/>
              <a:t>Consider the original problem</a:t>
            </a:r>
          </a:p>
          <a:p>
            <a:pPr lvl="1"/>
            <a:r>
              <a:rPr lang="en-US" dirty="0"/>
              <a:t>a STA from one BSS requests a TXOP overlapping with the R-TWT set up by an AP in another BSS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FEE16-2BB5-44EF-BE43-B739E0B9B3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77188-1080-4E95-88CF-04679C7517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A053E4-9C80-4A64-B295-841B813443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AABAAFA-3072-DA6B-4BBA-78A7E5497737}"/>
              </a:ext>
            </a:extLst>
          </p:cNvPr>
          <p:cNvSpPr txBox="1">
            <a:spLocks/>
          </p:cNvSpPr>
          <p:nvPr/>
        </p:nvSpPr>
        <p:spPr bwMode="auto">
          <a:xfrm>
            <a:off x="939800" y="4437112"/>
            <a:ext cx="10556799" cy="14205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Prerequisite </a:t>
            </a:r>
          </a:p>
          <a:p>
            <a:pPr lvl="1"/>
            <a:r>
              <a:rPr lang="en-US" kern="0" dirty="0"/>
              <a:t>the APs know the schedule information of neighboring APs</a:t>
            </a:r>
          </a:p>
          <a:p>
            <a:r>
              <a:rPr lang="en-US" kern="0" dirty="0"/>
              <a:t>Proposed approach</a:t>
            </a:r>
          </a:p>
          <a:p>
            <a:pPr lvl="1"/>
            <a:r>
              <a:rPr lang="en-US" kern="0" dirty="0"/>
              <a:t>allow an AP to handle such cases individually, depending on available scheduling information and requests from neighboring APs, as well as traffic requirements of the requesting STA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93E60E1A-AB04-3C8B-A89B-E0E291D5CBA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04583" y="2753173"/>
                <a:ext cx="3287688" cy="210481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800100" indent="-34290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200150" indent="-28575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573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1145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1600" b="0" i="1" kern="0" dirty="0" err="1" smtClean="0">
                            <a:latin typeface="Cambria Math" panose="02040503050406030204" pitchFamily="18" charset="0"/>
                          </a:rPr>
                          <m:t>𝑝𝑟𝑒</m:t>
                        </m:r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𝑟𝑇𝑊𝑇</m:t>
                        </m:r>
                      </m:sub>
                    </m:sSub>
                  </m:oMath>
                </a14:m>
                <a:r>
                  <a:rPr lang="en-US" sz="1600" b="0" i="1" kern="0" dirty="0">
                    <a:latin typeface="Cambria Math" panose="02040503050406030204" pitchFamily="18" charset="0"/>
                  </a:rPr>
                  <a:t> - </a:t>
                </a:r>
                <a:r>
                  <a:rPr lang="en-US" sz="1600" b="0" kern="0" dirty="0">
                    <a:latin typeface="Cambria Math" panose="02040503050406030204" pitchFamily="18" charset="0"/>
                  </a:rPr>
                  <a:t>time interval from the end of the RTS until the start of the R-TWT</a:t>
                </a:r>
                <a:endParaRPr lang="en-US" sz="1600" b="0" i="1" kern="0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𝑇𝑋𝑂𝑃</m:t>
                        </m:r>
                      </m:sub>
                    </m:sSub>
                    <m:r>
                      <a:rPr lang="en-US" sz="1600" b="0" i="1" kern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kern="0" dirty="0"/>
                  <a:t>– </a:t>
                </a:r>
                <a:r>
                  <a:rPr lang="en-US" sz="1600" b="0" kern="0" dirty="0"/>
                  <a:t>TXOP duration indicated in the RTS field</a:t>
                </a: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93E60E1A-AB04-3C8B-A89B-E0E291D5CB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04583" y="2753173"/>
                <a:ext cx="3287688" cy="2104812"/>
              </a:xfrm>
              <a:prstGeom prst="rect">
                <a:avLst/>
              </a:prstGeom>
              <a:blipFill>
                <a:blip r:embed="rId3"/>
                <a:stretch>
                  <a:fillRect l="-926" t="-115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B7BD2D78-5FC3-193D-BBA2-C7D485B056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7649" y="2344578"/>
            <a:ext cx="5184576" cy="211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2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19851-E05E-E254-8090-3A822FC1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Solution for inter-BSS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E5B1B-72DD-02E1-2949-62F3DC8C5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340768"/>
            <a:ext cx="10999432" cy="2335617"/>
          </a:xfrm>
        </p:spPr>
        <p:txBody>
          <a:bodyPr/>
          <a:lstStyle/>
          <a:p>
            <a:r>
              <a:rPr lang="en-US" sz="2000" dirty="0"/>
              <a:t>Assumptions: </a:t>
            </a:r>
          </a:p>
          <a:p>
            <a:pPr lvl="1"/>
            <a:r>
              <a:rPr lang="en-US" sz="1800" dirty="0"/>
              <a:t>no information available at AP2 regarding potential urgent traffic at STA2 (e.g., based on an SCS stream) </a:t>
            </a:r>
          </a:p>
          <a:p>
            <a:pPr lvl="1"/>
            <a:r>
              <a:rPr lang="en-US" sz="1800" dirty="0"/>
              <a:t>not possible to accommodate STA2 traffic after the R-TWT boundary (due to e.g., interference levels, full schedule, or no multi-AP coordination scheme active)</a:t>
            </a:r>
          </a:p>
          <a:p>
            <a:r>
              <a:rPr lang="en-US" sz="2000" dirty="0"/>
              <a:t>Solution: AP2 adjusts the parameters of an overlapping requested TXOP to indicate  </a:t>
            </a:r>
          </a:p>
          <a:p>
            <a:pPr lvl="1"/>
            <a:r>
              <a:rPr lang="en-US" sz="1800" dirty="0"/>
              <a:t>to stop the TXOP at the boundary of the incoming R-TWT or</a:t>
            </a:r>
          </a:p>
          <a:p>
            <a:pPr lvl="1"/>
            <a:r>
              <a:rPr lang="en-US" sz="1800" dirty="0"/>
              <a:t>defer transmission, if the remaining time until the start of the R-TWT is too short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1A5B0-48A6-7362-2F1C-91A0D23C8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3888F-E417-C359-E4C7-68C098ED11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B15EF5-FCC9-650B-1B0F-E3C7D36117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7DC8756-7078-D0DC-5F63-73D77A1A7B7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752184" y="4221088"/>
                <a:ext cx="3287688" cy="100017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800100" indent="-34290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200150" indent="-28575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573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114550" indent="-28575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sz="1600" b="0" i="1" kern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kern="0" dirty="0"/>
                  <a:t>– </a:t>
                </a:r>
                <a:r>
                  <a:rPr lang="en-US" sz="1600" b="0" kern="0" dirty="0"/>
                  <a:t>effective time that can be used by STA2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0" i="1" kern="0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1600" b="0" i="1" kern="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0" kern="0" dirty="0"/>
                  <a:t>– optional time duration which may be defined to allow some protection to the start of the R-TWT set up by AP1 from STAs in BSS2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47DC8756-7078-D0DC-5F63-73D77A1A7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52184" y="4221088"/>
                <a:ext cx="3287688" cy="1000171"/>
              </a:xfrm>
              <a:prstGeom prst="rect">
                <a:avLst/>
              </a:prstGeom>
              <a:blipFill>
                <a:blip r:embed="rId3"/>
                <a:stretch>
                  <a:fillRect l="-1113" t="-1818" r="-928" b="-7212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1C06B411-F218-CCC4-C5D4-511174F35B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6812" y="3922428"/>
            <a:ext cx="4946010" cy="20988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869004-8872-9A60-EF5C-41272387D891}"/>
                  </a:ext>
                </a:extLst>
              </p:cNvPr>
              <p:cNvSpPr txBox="1"/>
              <p:nvPr/>
            </p:nvSpPr>
            <p:spPr>
              <a:xfrm>
                <a:off x="3737974" y="6040938"/>
                <a:ext cx="7470593" cy="358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sz="16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</a:rPr>
                  <a:t>Adjusts the effective duration the TXOP can be used for,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sz="1600" b="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kumimoji="1" lang="en-US" sz="16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sz="16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kumimoji="1" lang="en-US" sz="1600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sz="1600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</a:rPr>
                  <a:t> parameters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869004-8872-9A60-EF5C-41272387D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974" y="6040938"/>
                <a:ext cx="7470593" cy="358303"/>
              </a:xfrm>
              <a:prstGeom prst="rect">
                <a:avLst/>
              </a:prstGeom>
              <a:blipFill>
                <a:blip r:embed="rId5"/>
                <a:stretch>
                  <a:fillRect l="-408" t="-5085"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5C60F80-9B8F-EB97-D49E-FFDAB71CEE5B}"/>
              </a:ext>
            </a:extLst>
          </p:cNvPr>
          <p:cNvCxnSpPr/>
          <p:nvPr/>
        </p:nvCxnSpPr>
        <p:spPr bwMode="auto">
          <a:xfrm flipH="1" flipV="1">
            <a:off x="3737975" y="5373216"/>
            <a:ext cx="125777" cy="6677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439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A00C-5929-91A2-69CB-554859E51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Solution for inter-BSS Protection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71AA69-5112-548F-CBA7-3B08E6D65B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9216" y="1340768"/>
                <a:ext cx="10783407" cy="4960611"/>
              </a:xfrm>
            </p:spPr>
            <p:txBody>
              <a:bodyPr/>
              <a:lstStyle/>
              <a:p>
                <a:r>
                  <a:rPr lang="en-US" dirty="0"/>
                  <a:t>Implementation of the control frame</a:t>
                </a:r>
              </a:p>
              <a:p>
                <a:pPr lvl="1"/>
                <a:r>
                  <a:rPr lang="en-US" dirty="0"/>
                  <a:t>Option 1: as a modified CTS</a:t>
                </a:r>
              </a:p>
              <a:p>
                <a:pPr lvl="2"/>
                <a:r>
                  <a:rPr lang="en-US" dirty="0"/>
                  <a:t>The Duration of field of the CTS field should be modified to indicate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en-US" dirty="0"/>
                  <a:t> the remaining time until the start of the R-TWT. Only one duration information can be set in this case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Option 2: as a modified DTS frame</a:t>
                </a:r>
              </a:p>
              <a:p>
                <a:pPr lvl="2"/>
                <a:r>
                  <a:rPr lang="en-US" dirty="0"/>
                  <a:t>DTS frames were defined for DMG to indicate denial to send due to a set NAV, as well as the SA and DA of the NAV Setting STA.</a:t>
                </a:r>
              </a:p>
              <a:p>
                <a:pPr lvl="2"/>
                <a:r>
                  <a:rPr lang="en-US" dirty="0"/>
                  <a:t>For the current proposal a DTS frame could be introduced for non-DMG modes, to indicate denial to use a part of the requested TXOP and potentially basic R-TWT information</a:t>
                </a:r>
              </a:p>
              <a:p>
                <a:pPr lvl="1"/>
                <a:r>
                  <a:rPr lang="en-US" dirty="0"/>
                  <a:t>Option 3: as an MU-RTS TXS Trigger Frame</a:t>
                </a:r>
              </a:p>
              <a:p>
                <a:pPr lvl="2"/>
                <a:r>
                  <a:rPr lang="en-US" dirty="0"/>
                  <a:t>In this case, the parameters would be set as: </a:t>
                </a:r>
              </a:p>
              <a:p>
                <a:pPr lvl="3"/>
                <a:r>
                  <a:rPr lang="en-US" dirty="0"/>
                  <a:t>Duration field: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lvl="3"/>
                <a:r>
                  <a:rPr lang="en-US" dirty="0"/>
                  <a:t>Allocation Duration: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Implies starting a new TXOP with the adjusted parameters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71AA69-5112-548F-CBA7-3B08E6D65B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9216" y="1340768"/>
                <a:ext cx="10783407" cy="4960611"/>
              </a:xfrm>
              <a:blipFill>
                <a:blip r:embed="rId3"/>
                <a:stretch>
                  <a:fillRect l="-735" t="-983" r="-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0C33A-36B2-BE89-AE9E-667EFB5AD8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4D695-84B6-7CC3-897F-ADCC520855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BD16C5-6986-49E8-FEC6-649642FD4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1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D59C-B0D3-2559-5B24-3FF37E542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Extended Solution - Protection with Fairness Constraints (1/3)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29AC2-62F6-CF14-A23A-27F74BD44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312089"/>
            <a:ext cx="11089232" cy="1072179"/>
          </a:xfrm>
        </p:spPr>
        <p:txBody>
          <a:bodyPr/>
          <a:lstStyle/>
          <a:p>
            <a:r>
              <a:rPr lang="en-US" dirty="0"/>
              <a:t>Goal: balance both traffic requirements of STA2 and the schedule information</a:t>
            </a:r>
          </a:p>
          <a:p>
            <a:r>
              <a:rPr lang="en-US" kern="0" dirty="0"/>
              <a:t>Solution: AP2 adjusts the TXOP or initiates a new TXOP such that:</a:t>
            </a:r>
          </a:p>
          <a:p>
            <a:pPr lvl="1"/>
            <a:r>
              <a:rPr lang="en-US" kern="0" dirty="0"/>
              <a:t>a first part of the TXOP until the schedule could be used by STA2</a:t>
            </a:r>
          </a:p>
          <a:p>
            <a:pPr lvl="1"/>
            <a:r>
              <a:rPr lang="en-US" kern="0" dirty="0"/>
              <a:t>the continuation is decided at R-TWT border depending on the traffic type, schedule parameters, coordination information and prior negotiation between the two APs</a:t>
            </a:r>
          </a:p>
          <a:p>
            <a:pPr marL="457200" lvl="1" indent="0">
              <a:buNone/>
            </a:pPr>
            <a:r>
              <a:rPr lang="en-US" kern="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E7BF0-6E26-2164-9BBC-BCAB079D1C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429A2-A066-53AA-436D-DA0E2B54B8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F0418C-A56F-B492-4B6F-570605F47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9FBAE6-ECBE-060B-BE77-DF1994239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748" y="3325656"/>
            <a:ext cx="7096838" cy="23355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AA9AFE-DB18-D49F-BCAF-A861BA84091B}"/>
              </a:ext>
            </a:extLst>
          </p:cNvPr>
          <p:cNvSpPr txBox="1"/>
          <p:nvPr/>
        </p:nvSpPr>
        <p:spPr>
          <a:xfrm>
            <a:off x="4151784" y="5682734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Figure: Example with one type of continuation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47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D59C-B0D3-2559-5B24-3FF37E54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6" y="696917"/>
            <a:ext cx="10460567" cy="571843"/>
          </a:xfrm>
        </p:spPr>
        <p:txBody>
          <a:bodyPr/>
          <a:lstStyle/>
          <a:p>
            <a:r>
              <a:rPr lang="en-US" sz="2800" dirty="0"/>
              <a:t>Extended Solution - Protection with Fairness Constraints (2/3)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29AC2-62F6-CF14-A23A-27F74BD44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340768"/>
            <a:ext cx="11305256" cy="1072179"/>
          </a:xfrm>
        </p:spPr>
        <p:txBody>
          <a:bodyPr/>
          <a:lstStyle/>
          <a:p>
            <a:r>
              <a:rPr lang="en-US" dirty="0"/>
              <a:t>A continuation can be: </a:t>
            </a:r>
          </a:p>
          <a:p>
            <a:pPr lvl="1"/>
            <a:r>
              <a:rPr lang="en-US" dirty="0"/>
              <a:t>a</a:t>
            </a:r>
            <a:r>
              <a:rPr lang="en-US" kern="0" dirty="0"/>
              <a:t>llowed if </a:t>
            </a:r>
            <a:r>
              <a:rPr lang="en-US" dirty="0"/>
              <a:t>STA2 traffic has </a:t>
            </a:r>
            <a:r>
              <a:rPr lang="en-US" kern="0" dirty="0"/>
              <a:t>similar TID as the one in the R-TWT or urgent transmission requirement</a:t>
            </a:r>
          </a:p>
          <a:p>
            <a:pPr lvl="1"/>
            <a:r>
              <a:rPr lang="en-US" sz="1800" dirty="0"/>
              <a:t>a</a:t>
            </a:r>
            <a:r>
              <a:rPr lang="en-US" sz="1800" kern="0" dirty="0"/>
              <a:t>llowed in C-TDMA fashion, if previously negotiated between APs e.g., hand over remaining TXOP to AP1</a:t>
            </a:r>
          </a:p>
          <a:p>
            <a:pPr lvl="1"/>
            <a:r>
              <a:rPr lang="en-US" sz="1800" dirty="0"/>
              <a:t>a</a:t>
            </a:r>
            <a:r>
              <a:rPr lang="en-US" sz="1800" kern="0" dirty="0"/>
              <a:t>llowed with adjusted </a:t>
            </a:r>
            <a:r>
              <a:rPr lang="en-US" sz="1800" dirty="0"/>
              <a:t>transmit power, i</a:t>
            </a:r>
            <a:r>
              <a:rPr lang="en-US" sz="1800" kern="0" dirty="0"/>
              <a:t>f CSR is possible e.g., overlap UL transmissions with adjusted power</a:t>
            </a:r>
          </a:p>
          <a:p>
            <a:pPr lvl="1"/>
            <a:r>
              <a:rPr lang="en-US" sz="1800" dirty="0"/>
              <a:t>n</a:t>
            </a:r>
            <a:r>
              <a:rPr lang="en-US" sz="1800" kern="0" dirty="0"/>
              <a:t>ot allowed if none of the conditio</a:t>
            </a:r>
            <a:r>
              <a:rPr lang="en-US" sz="1800" dirty="0"/>
              <a:t>ns above satisfied</a:t>
            </a:r>
          </a:p>
          <a:p>
            <a:pPr lvl="2"/>
            <a:r>
              <a:rPr lang="en-US" sz="1600" kern="0" dirty="0"/>
              <a:t>E.g., continuation is a CF-End with the PPDU ending at the border of the R</a:t>
            </a:r>
            <a:r>
              <a:rPr lang="en-US" sz="1600" dirty="0"/>
              <a:t>-</a:t>
            </a:r>
            <a:r>
              <a:rPr lang="en-US" sz="1600" kern="0" dirty="0"/>
              <a:t>TWT start  </a:t>
            </a:r>
          </a:p>
          <a:p>
            <a:endParaRPr lang="en-US" kern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E7BF0-6E26-2164-9BBC-BCAB079D1C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429A2-A066-53AA-436D-DA0E2B54B8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F0418C-A56F-B492-4B6F-570605F47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E17B926-0B07-D965-3B5F-7E7C8BDEF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624" y="3685696"/>
            <a:ext cx="7096838" cy="233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6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FDA68-922E-31F8-0962-24F463F57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6" y="768925"/>
            <a:ext cx="10460567" cy="571843"/>
          </a:xfrm>
        </p:spPr>
        <p:txBody>
          <a:bodyPr/>
          <a:lstStyle/>
          <a:p>
            <a:r>
              <a:rPr lang="en-US" sz="2800" dirty="0"/>
              <a:t>Extended Solution - Protection with Fairness Constraints (3/3)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E1B005-8E4F-1066-B95E-C0BA791C51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Implementation</a:t>
                </a:r>
              </a:p>
              <a:p>
                <a:pPr lvl="1"/>
                <a:r>
                  <a:rPr lang="en-US" dirty="0"/>
                  <a:t>The control frame can be implemented as an MU-RTS TXS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the allowed duration of the TXOP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en-US" dirty="0"/>
                  <a:t> the initial allocation duration of STA2 traffic</a:t>
                </a:r>
              </a:p>
              <a:p>
                <a:pPr lvl="1"/>
                <a:r>
                  <a:rPr lang="en-US" dirty="0"/>
                  <a:t>Continuation frame can be implemented as</a:t>
                </a:r>
              </a:p>
              <a:p>
                <a:pPr lvl="2"/>
                <a:r>
                  <a:rPr lang="en-US" dirty="0"/>
                  <a:t>MU-RTS TXS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as further allocation duration in case of a continuation of STA2 traffic</a:t>
                </a:r>
              </a:p>
              <a:p>
                <a:pPr lvl="2"/>
                <a:r>
                  <a:rPr lang="en-US" dirty="0"/>
                  <a:t>MU-RTS TXS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as remaining allocation duration to be used by AP1 and member STAs</a:t>
                </a:r>
              </a:p>
              <a:p>
                <a:pPr lvl="2"/>
                <a:r>
                  <a:rPr lang="en-US" dirty="0"/>
                  <a:t>CF-End in case of termination</a:t>
                </a:r>
              </a:p>
              <a:p>
                <a:pPr lvl="1"/>
                <a:r>
                  <a:rPr lang="en-US" b="0" kern="0" dirty="0"/>
                  <a:t>The transmission start of the PPDU carrying the indication of  the continuation type can be chosen according to negotiated coordination schemes (e.g., CTDMA, CSR..): </a:t>
                </a:r>
              </a:p>
              <a:p>
                <a:pPr lvl="2"/>
                <a:r>
                  <a:rPr lang="en-US" sz="2000" b="0" kern="0" dirty="0"/>
                  <a:t>if no coordination, before the R-TWT</a:t>
                </a:r>
              </a:p>
              <a:p>
                <a:pPr lvl="2"/>
                <a:r>
                  <a:rPr lang="en-US" sz="2000" b="0" kern="0" dirty="0"/>
                  <a:t>if coordination, at the start of the R-TWT interval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E1B005-8E4F-1066-B95E-C0BA791C51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8" t="-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0E6A0-054D-0E5A-4E1A-EA2CD788D0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B607-1729-0196-3E83-BA389156B6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5B332A-03A7-5AD6-311D-846B1BBB9D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065618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26776</TotalTime>
  <Words>1403</Words>
  <Application>Microsoft Office PowerPoint</Application>
  <PresentationFormat>Widescreen</PresentationFormat>
  <Paragraphs>172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Times New Roman</vt:lpstr>
      <vt:lpstr>IEEE template</vt:lpstr>
      <vt:lpstr>TXOP Adjustment for inter-BSS R-TWT Schedule Protection</vt:lpstr>
      <vt:lpstr>Introduction</vt:lpstr>
      <vt:lpstr>Challenges regarding inter-BSS Protection</vt:lpstr>
      <vt:lpstr>Proposed Approach Idea</vt:lpstr>
      <vt:lpstr>Initial Solution for inter-BSS Protection</vt:lpstr>
      <vt:lpstr>Initial Solution for inter-BSS Protection</vt:lpstr>
      <vt:lpstr>Extended Solution - Protection with Fairness Constraints (1/3)</vt:lpstr>
      <vt:lpstr>Extended Solution - Protection with Fairness Constraints (2/3)</vt:lpstr>
      <vt:lpstr>Extended Solution - Protection with Fairness Constraints (3/3)</vt:lpstr>
      <vt:lpstr>Pros and Cons</vt:lpstr>
      <vt:lpstr>Summary 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Ciochina-Kar, Dana</cp:lastModifiedBy>
  <cp:revision>301</cp:revision>
  <dcterms:created xsi:type="dcterms:W3CDTF">2020-09-11T12:20:12Z</dcterms:created>
  <dcterms:modified xsi:type="dcterms:W3CDTF">2024-01-12T09:23:48Z</dcterms:modified>
</cp:coreProperties>
</file>